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68" r:id="rId1"/>
  </p:sldMasterIdLst>
  <p:notesMasterIdLst>
    <p:notesMasterId r:id="rId11"/>
  </p:notesMasterIdLst>
  <p:sldIdLst>
    <p:sldId id="812" r:id="rId2"/>
    <p:sldId id="869" r:id="rId3"/>
    <p:sldId id="859" r:id="rId4"/>
    <p:sldId id="256" r:id="rId5"/>
    <p:sldId id="707" r:id="rId6"/>
    <p:sldId id="978" r:id="rId7"/>
    <p:sldId id="982" r:id="rId8"/>
    <p:sldId id="981" r:id="rId9"/>
    <p:sldId id="979" r:id="rId10"/>
  </p:sldIdLst>
  <p:sldSz cx="9144000" cy="5143500" type="screen16x9"/>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EBBD7"/>
    <a:srgbClr val="50B0C6"/>
    <a:srgbClr val="9DC3E6"/>
    <a:srgbClr val="4898BD"/>
    <a:srgbClr val="B12E31"/>
    <a:srgbClr val="2E75B6"/>
    <a:srgbClr val="FFD679"/>
    <a:srgbClr val="4D799D"/>
    <a:srgbClr val="FFFFFF"/>
    <a:srgbClr val="5F6B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14" autoAdjust="0"/>
    <p:restoredTop sz="75948" autoAdjust="0"/>
  </p:normalViewPr>
  <p:slideViewPr>
    <p:cSldViewPr snapToGrid="0">
      <p:cViewPr varScale="1">
        <p:scale>
          <a:sx n="133" d="100"/>
          <a:sy n="133" d="100"/>
        </p:scale>
        <p:origin x="888" y="184"/>
      </p:cViewPr>
      <p:guideLst>
        <p:guide orient="horz" pos="1620"/>
        <p:guide pos="2880"/>
      </p:guideLst>
    </p:cSldViewPr>
  </p:slideViewPr>
  <p:outlineViewPr>
    <p:cViewPr>
      <p:scale>
        <a:sx n="33" d="100"/>
        <a:sy n="33" d="100"/>
      </p:scale>
      <p:origin x="0" y="0"/>
    </p:cViewPr>
  </p:outlineViewPr>
  <p:notesTextViewPr>
    <p:cViewPr>
      <p:scale>
        <a:sx n="105" d="100"/>
        <a:sy n="10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jpeg>
</file>

<file path=ppt/media/image11.png>
</file>

<file path=ppt/media/image12.png>
</file>

<file path=ppt/media/image13.tiff>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1BC658BB-90AA-488E-86CA-C3038E32F934}" type="datetimeFigureOut">
              <a:rPr lang="he-IL" smtClean="0"/>
              <a:pPr/>
              <a:t>כ"ה.אדר.תשפ"ה</a:t>
            </a:fld>
            <a:endParaRPr lang="he-IL"/>
          </a:p>
        </p:txBody>
      </p:sp>
      <p:sp>
        <p:nvSpPr>
          <p:cNvPr id="4" name="מציין מיקום של תמונת שקופית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EDFD31FB-0B46-448B-813B-8D8E52D640D4}" type="slidenum">
              <a:rPr lang="he-IL" smtClean="0"/>
              <a:pPr/>
              <a:t>‹#›</a:t>
            </a:fld>
            <a:endParaRPr lang="he-IL"/>
          </a:p>
        </p:txBody>
      </p:sp>
    </p:spTree>
    <p:extLst>
      <p:ext uri="{BB962C8B-B14F-4D97-AF65-F5344CB8AC3E}">
        <p14:creationId xmlns:p14="http://schemas.microsoft.com/office/powerpoint/2010/main" val="337399500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algn="l" defTabSz="914400" rtl="0" eaLnBrk="1" latinLnBrk="0" hangingPunct="1"/>
            <a:endParaRPr lang="en-US" sz="1200" dirty="0"/>
          </a:p>
        </p:txBody>
      </p:sp>
      <p:sp>
        <p:nvSpPr>
          <p:cNvPr id="4" name="Slide Number Placeholder 3"/>
          <p:cNvSpPr>
            <a:spLocks noGrp="1"/>
          </p:cNvSpPr>
          <p:nvPr>
            <p:ph type="sldNum" sz="quarter" idx="10"/>
          </p:nvPr>
        </p:nvSpPr>
        <p:spPr/>
        <p:txBody>
          <a:bodyPr/>
          <a:lstStyle/>
          <a:p>
            <a:fld id="{EE36F6E7-EA35-407B-868C-4E3A5BFC5E72}" type="slidenum">
              <a:rPr lang="en-US" smtClean="0"/>
              <a:pPr/>
              <a:t>1</a:t>
            </a:fld>
            <a:endParaRPr lang="en-US"/>
          </a:p>
        </p:txBody>
      </p:sp>
    </p:spTree>
    <p:extLst>
      <p:ext uri="{BB962C8B-B14F-4D97-AF65-F5344CB8AC3E}">
        <p14:creationId xmlns:p14="http://schemas.microsoft.com/office/powerpoint/2010/main" val="2857903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algn="l" defTabSz="914400" rtl="0" eaLnBrk="1" latinLnBrk="0" hangingPunct="1"/>
            <a:r>
              <a:rPr lang="en-US" sz="1200" b="0" dirty="0"/>
              <a:t>Humans have evolved many exceptional adaptations, including our increased brain size, upright walking, adaptation to endurance running, and extended learning period.</a:t>
            </a:r>
          </a:p>
          <a:p>
            <a:pPr marL="0" algn="l" defTabSz="914400" rtl="0" eaLnBrk="1" latinLnBrk="0" hangingPunct="1"/>
            <a:endParaRPr lang="en-US" sz="1200" b="0" dirty="0"/>
          </a:p>
          <a:p>
            <a:pPr marL="0" algn="l" defTabSz="914400" rtl="0" eaLnBrk="1" latinLnBrk="0" hangingPunct="1"/>
            <a:endParaRPr lang="en-US" sz="1200" b="0" dirty="0"/>
          </a:p>
          <a:p>
            <a:pPr marL="0" algn="l" defTabSz="914400" rtl="0" eaLnBrk="1" latinLnBrk="0" hangingPunct="1"/>
            <a:r>
              <a:rPr lang="en-US" sz="1200" b="0" dirty="0"/>
              <a:t>At the same time, these adaptations also came with a high price tag - many disorders that are prevalent in humans, but uncommon or even nonexistent in other great apes.</a:t>
            </a:r>
          </a:p>
          <a:p>
            <a:pPr marL="0" algn="l" defTabSz="914400" rtl="0" eaLnBrk="1" latinLnBrk="0" hangingPunct="1"/>
            <a:endParaRPr lang="en-US" sz="1200" dirty="0"/>
          </a:p>
        </p:txBody>
      </p:sp>
      <p:sp>
        <p:nvSpPr>
          <p:cNvPr id="4" name="Slide Number Placeholder 3"/>
          <p:cNvSpPr>
            <a:spLocks noGrp="1"/>
          </p:cNvSpPr>
          <p:nvPr>
            <p:ph type="sldNum" sz="quarter" idx="10"/>
          </p:nvPr>
        </p:nvSpPr>
        <p:spPr/>
        <p:txBody>
          <a:bodyPr/>
          <a:lstStyle/>
          <a:p>
            <a:fld id="{EE36F6E7-EA35-407B-868C-4E3A5BFC5E72}" type="slidenum">
              <a:rPr lang="en-US" smtClean="0"/>
              <a:pPr/>
              <a:t>2</a:t>
            </a:fld>
            <a:endParaRPr lang="en-US"/>
          </a:p>
        </p:txBody>
      </p:sp>
    </p:spTree>
    <p:extLst>
      <p:ext uri="{BB962C8B-B14F-4D97-AF65-F5344CB8AC3E}">
        <p14:creationId xmlns:p14="http://schemas.microsoft.com/office/powerpoint/2010/main" val="1572057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indent="0" algn="l" rtl="0">
              <a:spcBef>
                <a:spcPct val="0"/>
              </a:spcBef>
              <a:buFontTx/>
              <a:buNone/>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You might be thinking at this point that maybe these diseases are not really human-specific, but are just caused by our unique environment, diet, longevity, but actually, there are hundreds of apes that have been raised with humans practically as members of the family, eating human food, being exposed to urban toxins, living to the age of 60 or more, interacting with human pathogens, going through autopsy after death to identify cause of death – none of them get these diseases.</a:t>
            </a:r>
          </a:p>
          <a:p>
            <a:pPr marL="0" indent="0" algn="l" rtl="0">
              <a:spcBef>
                <a:spcPct val="0"/>
              </a:spcBef>
              <a:buFontTx/>
              <a:buNone/>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1200" b="0" dirty="0"/>
              <a:t>This suggests that these are indeed human-specific diseases and that genetic changes that emerged in our evolution have made us more susceptible to them</a:t>
            </a:r>
          </a:p>
          <a:p>
            <a:pPr marL="0" marR="0" lvl="0" indent="0" algn="l" defTabSz="914400" rtl="0" eaLnBrk="1" fontAlgn="auto" latinLnBrk="0" hangingPunct="1">
              <a:lnSpc>
                <a:spcPct val="100000"/>
              </a:lnSpc>
              <a:spcBef>
                <a:spcPct val="0"/>
              </a:spcBef>
              <a:spcAft>
                <a:spcPts val="0"/>
              </a:spcAft>
              <a:buClrTx/>
              <a:buSzTx/>
              <a:buFontTx/>
              <a:buNone/>
              <a:tabLst/>
              <a:defRPr/>
            </a:pPr>
            <a:endParaRPr lang="en-US" sz="1200" b="0" dirty="0"/>
          </a:p>
          <a:p>
            <a:pPr marL="0" algn="l" defTabSz="914400" rtl="0" eaLnBrk="1" latinLnBrk="0" hangingPunct="1"/>
            <a:endParaRPr lang="en-US" sz="1200" dirty="0"/>
          </a:p>
          <a:p>
            <a:pPr marL="0" algn="l" defTabSz="914400" rtl="0" eaLnBrk="1" latinLnBrk="0" hangingPunct="1"/>
            <a:r>
              <a:rPr lang="en-US" sz="1200" dirty="0"/>
              <a:t>Our goal in this project is to try and understand why do only humans get these diseases, what is the mechanism that protects other apes from getting the disease, and if we find such mechanisms, can these protection mechanisms inform us in the development of a cure for the disease? After all, nature has already solved this problem for apes, so why not use it?</a:t>
            </a:r>
          </a:p>
          <a:p>
            <a:pPr marL="0" marR="0" lvl="0" indent="0" algn="l" defTabSz="914400" rtl="0" eaLnBrk="1" fontAlgn="auto" latinLnBrk="0" hangingPunct="1">
              <a:lnSpc>
                <a:spcPct val="100000"/>
              </a:lnSpc>
              <a:spcBef>
                <a:spcPct val="0"/>
              </a:spcBef>
              <a:spcAft>
                <a:spcPts val="0"/>
              </a:spcAft>
              <a:buClrTx/>
              <a:buSzTx/>
              <a:buFontTx/>
              <a:buNone/>
              <a:tabLst/>
              <a:defRPr/>
            </a:pPr>
            <a:endParaRPr lang="en-US" sz="1200" dirty="0"/>
          </a:p>
          <a:p>
            <a:pPr marL="0" indent="0" algn="l" rtl="0">
              <a:spcBef>
                <a:spcPct val="0"/>
              </a:spcBef>
              <a:buFontTx/>
              <a:buNone/>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EE36F6E7-EA35-407B-868C-4E3A5BFC5E72}" type="slidenum">
              <a:rPr lang="en-US" smtClean="0"/>
              <a:pPr/>
              <a:t>3</a:t>
            </a:fld>
            <a:endParaRPr lang="en-US"/>
          </a:p>
        </p:txBody>
      </p:sp>
    </p:spTree>
    <p:extLst>
      <p:ext uri="{BB962C8B-B14F-4D97-AF65-F5344CB8AC3E}">
        <p14:creationId xmlns:p14="http://schemas.microsoft.com/office/powerpoint/2010/main" val="2820558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fact that genetic changes that make us more susceptible to a disease emerged in our evolution and spread in the human population is counterintuitive, as we would expect negative selection to purge these disease susceptibility alleles.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question is how did these changes emerge, and what drove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immediate suspect is changes to gene regulation, meaning changes to where, when and to what extent a gene is expressed. This is because changes to gene regulation are considered the main fuel of evolution.</a:t>
            </a:r>
          </a:p>
          <a:p>
            <a:pPr marL="0" algn="l" defTabSz="914400" rtl="0" eaLnBrk="1" latinLnBrk="0" hangingPunct="1"/>
            <a:endParaRPr lang="en-IL" dirty="0"/>
          </a:p>
        </p:txBody>
      </p:sp>
      <p:sp>
        <p:nvSpPr>
          <p:cNvPr id="4" name="Slide Number Placeholder 3"/>
          <p:cNvSpPr>
            <a:spLocks noGrp="1"/>
          </p:cNvSpPr>
          <p:nvPr>
            <p:ph type="sldNum" sz="quarter" idx="5"/>
          </p:nvPr>
        </p:nvSpPr>
        <p:spPr/>
        <p:txBody>
          <a:bodyPr/>
          <a:lstStyle/>
          <a:p>
            <a:fld id="{EDFD31FB-0B46-448B-813B-8D8E52D640D4}" type="slidenum">
              <a:rPr lang="he-IL" smtClean="0"/>
              <a:pPr/>
              <a:t>4</a:t>
            </a:fld>
            <a:endParaRPr lang="he-IL"/>
          </a:p>
        </p:txBody>
      </p:sp>
    </p:spTree>
    <p:extLst>
      <p:ext uri="{BB962C8B-B14F-4D97-AF65-F5344CB8AC3E}">
        <p14:creationId xmlns:p14="http://schemas.microsoft.com/office/powerpoint/2010/main" val="996416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lgn="l" rtl="0"/>
            <a:r>
              <a:rPr lang="en-US" dirty="0"/>
              <a:t>To find such changes, we can compare gene expression in a human sample to a chimp sample and identify differentially expressed genes.</a:t>
            </a:r>
          </a:p>
          <a:p>
            <a:pPr algn="l" rtl="0"/>
            <a:endParaRPr lang="en-US" dirty="0"/>
          </a:p>
          <a:p>
            <a:pPr algn="l" rtl="0"/>
            <a:r>
              <a:rPr lang="en-US" dirty="0"/>
              <a:t>However, when we do RNA-seq for example, we’re never certain if the difference we see is a true evolutionary difference, or perhaps something that is driven by environmental differences (for example, a different diet), cell composition differences between the human and chimpanzee samples in these specific samples, a difference response to cell culture or simply a batch effect. </a:t>
            </a:r>
            <a:r>
              <a:rPr lang="en-US" b="1" dirty="0"/>
              <a:t>So, it is really difficult to determine if the difference we see in expression is a true evolutionary difference, or just artifact of an imperfect comparison.</a:t>
            </a:r>
          </a:p>
          <a:p>
            <a:pPr algn="l" rtl="0"/>
            <a:endParaRPr lang="en-US" dirty="0"/>
          </a:p>
        </p:txBody>
      </p:sp>
      <p:sp>
        <p:nvSpPr>
          <p:cNvPr id="4" name="Slide Number Placeholder 3"/>
          <p:cNvSpPr>
            <a:spLocks noGrp="1"/>
          </p:cNvSpPr>
          <p:nvPr>
            <p:ph type="sldNum" sz="quarter" idx="5"/>
          </p:nvPr>
        </p:nvSpPr>
        <p:spPr/>
        <p:txBody>
          <a:bodyPr/>
          <a:lstStyle/>
          <a:p>
            <a:fld id="{04ED491F-2D05-4746-8FA8-EB0FEC41B62D}" type="slidenum">
              <a:rPr lang="en-US" smtClean="0"/>
              <a:t>5</a:t>
            </a:fld>
            <a:endParaRPr lang="en-US"/>
          </a:p>
        </p:txBody>
      </p:sp>
    </p:spTree>
    <p:extLst>
      <p:ext uri="{BB962C8B-B14F-4D97-AF65-F5344CB8AC3E}">
        <p14:creationId xmlns:p14="http://schemas.microsoft.com/office/powerpoint/2010/main" val="1271279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lgn="l" rtl="0">
              <a:spcAft>
                <a:spcPts val="0"/>
              </a:spcAft>
            </a:pPr>
            <a:r>
              <a:rPr lang="en-US" sz="1800" kern="100" dirty="0">
                <a:solidFill>
                  <a:srgbClr val="000000"/>
                </a:solidFill>
                <a:effectLst/>
                <a:latin typeface="Calibri" panose="020F0502020204030204" pitchFamily="34" charset="0"/>
                <a:ea typeface="Calibri" panose="020F0502020204030204" pitchFamily="34" charset="0"/>
              </a:rPr>
              <a:t>To address this, we have generated a powerful new resource: human-chimp hybrid cells. By creating a cell that contains both the human and chimp genomes within the same nucleus, we get a well-controlled system, where the two genomes are exposed to the exact same cellular and external environment. This means that any difference in expression between the human and chimp alleles has to be driven by evolutionary changes to the expression of that gene. </a:t>
            </a:r>
            <a:endParaRPr lang="en-IL" sz="1800" kern="100" dirty="0">
              <a:solidFill>
                <a:srgbClr val="000000"/>
              </a:solidFill>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4ED491F-2D05-4746-8FA8-EB0FEC41B62D}" type="slidenum">
              <a:rPr lang="en-US" smtClean="0"/>
              <a:t>6</a:t>
            </a:fld>
            <a:endParaRPr lang="en-US"/>
          </a:p>
        </p:txBody>
      </p:sp>
    </p:spTree>
    <p:extLst>
      <p:ext uri="{BB962C8B-B14F-4D97-AF65-F5344CB8AC3E}">
        <p14:creationId xmlns:p14="http://schemas.microsoft.com/office/powerpoint/2010/main" val="2903272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lgn="l" rtl="0">
              <a:spcAft>
                <a:spcPts val="0"/>
              </a:spcAft>
            </a:pPr>
            <a:r>
              <a:rPr lang="en-IL" sz="1800" kern="100" dirty="0">
                <a:solidFill>
                  <a:srgbClr val="000000"/>
                </a:solidFill>
                <a:effectLst/>
                <a:latin typeface="Calibri" panose="020F0502020204030204" pitchFamily="34" charset="0"/>
                <a:ea typeface="Calibri" panose="020F0502020204030204" pitchFamily="34" charset="0"/>
              </a:rPr>
              <a:t>So, we will use these human-chimp hybrid cells to identify the evolutionary changes that emerged in disease-causing genes. For example, if we see a case like this, where genes associated with Alzheimer’s disease have become mostly upregulated in humans, this would suggest a signature of selection driving these genes to up-regulation in humans. Perhaps, this reflects a trade-off, where upregulation of this pathway was adaptive, but also exposed us to Alzheimer’s</a:t>
            </a:r>
          </a:p>
        </p:txBody>
      </p:sp>
      <p:sp>
        <p:nvSpPr>
          <p:cNvPr id="4" name="Slide Number Placeholder 3"/>
          <p:cNvSpPr>
            <a:spLocks noGrp="1"/>
          </p:cNvSpPr>
          <p:nvPr>
            <p:ph type="sldNum" sz="quarter" idx="10"/>
          </p:nvPr>
        </p:nvSpPr>
        <p:spPr/>
        <p:txBody>
          <a:bodyPr/>
          <a:lstStyle/>
          <a:p>
            <a:fld id="{EE36F6E7-EA35-407B-868C-4E3A5BFC5E72}" type="slidenum">
              <a:rPr lang="en-US" smtClean="0"/>
              <a:pPr/>
              <a:t>7</a:t>
            </a:fld>
            <a:endParaRPr lang="en-US"/>
          </a:p>
        </p:txBody>
      </p:sp>
    </p:spTree>
    <p:extLst>
      <p:ext uri="{BB962C8B-B14F-4D97-AF65-F5344CB8AC3E}">
        <p14:creationId xmlns:p14="http://schemas.microsoft.com/office/powerpoint/2010/main" val="2402483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lgn="l" rtl="0">
              <a:spcAft>
                <a:spcPts val="0"/>
              </a:spcAft>
            </a:pPr>
            <a:r>
              <a:rPr lang="en-IL" sz="1800" kern="100" dirty="0">
                <a:solidFill>
                  <a:srgbClr val="000000"/>
                </a:solidFill>
                <a:effectLst/>
                <a:latin typeface="Calibri" panose="020F0502020204030204" pitchFamily="34" charset="0"/>
                <a:ea typeface="Calibri" panose="020F0502020204030204" pitchFamily="34" charset="0"/>
              </a:rPr>
              <a:t>What could this trade-off be? </a:t>
            </a:r>
            <a:r>
              <a:rPr lang="en-US" sz="1800" kern="100" dirty="0">
                <a:solidFill>
                  <a:srgbClr val="000000"/>
                </a:solidFill>
                <a:effectLst/>
                <a:latin typeface="Calibri" panose="020F0502020204030204" pitchFamily="34" charset="0"/>
                <a:ea typeface="Calibri" panose="020F0502020204030204" pitchFamily="34" charset="0"/>
              </a:rPr>
              <a:t>M</a:t>
            </a:r>
            <a:r>
              <a:rPr lang="en-IL" sz="1800" kern="100" dirty="0">
                <a:solidFill>
                  <a:srgbClr val="000000"/>
                </a:solidFill>
                <a:effectLst/>
                <a:latin typeface="Calibri" panose="020F0502020204030204" pitchFamily="34" charset="0"/>
                <a:ea typeface="Calibri" panose="020F0502020204030204" pitchFamily="34" charset="0"/>
              </a:rPr>
              <a:t>aybe the increase in the expression of these genes was adaptive and pushed you up the hill, but also closer to the cliff-edge, and then, if the expression increases slightly further due to environmental effects for example, you fall off the cliff and get the disease</a:t>
            </a:r>
          </a:p>
        </p:txBody>
      </p:sp>
      <p:sp>
        <p:nvSpPr>
          <p:cNvPr id="4" name="Slide Number Placeholder 3"/>
          <p:cNvSpPr>
            <a:spLocks noGrp="1"/>
          </p:cNvSpPr>
          <p:nvPr>
            <p:ph type="sldNum" sz="quarter" idx="10"/>
          </p:nvPr>
        </p:nvSpPr>
        <p:spPr/>
        <p:txBody>
          <a:bodyPr/>
          <a:lstStyle/>
          <a:p>
            <a:fld id="{EE36F6E7-EA35-407B-868C-4E3A5BFC5E72}" type="slidenum">
              <a:rPr lang="en-US" smtClean="0"/>
              <a:pPr/>
              <a:t>8</a:t>
            </a:fld>
            <a:endParaRPr lang="en-US"/>
          </a:p>
        </p:txBody>
      </p:sp>
    </p:spTree>
    <p:extLst>
      <p:ext uri="{BB962C8B-B14F-4D97-AF65-F5344CB8AC3E}">
        <p14:creationId xmlns:p14="http://schemas.microsoft.com/office/powerpoint/2010/main" val="1557338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lgn="l" rtl="0">
              <a:spcAft>
                <a:spcPts val="0"/>
              </a:spcAft>
            </a:pPr>
            <a:endParaRPr lang="en-IL" sz="1800" kern="100" dirty="0">
              <a:solidFill>
                <a:srgbClr val="000000"/>
              </a:solidFill>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10"/>
          </p:nvPr>
        </p:nvSpPr>
        <p:spPr/>
        <p:txBody>
          <a:bodyPr/>
          <a:lstStyle/>
          <a:p>
            <a:fld id="{EE36F6E7-EA35-407B-868C-4E3A5BFC5E72}" type="slidenum">
              <a:rPr lang="en-US" smtClean="0"/>
              <a:pPr/>
              <a:t>9</a:t>
            </a:fld>
            <a:endParaRPr lang="en-US"/>
          </a:p>
        </p:txBody>
      </p:sp>
    </p:spTree>
    <p:extLst>
      <p:ext uri="{BB962C8B-B14F-4D97-AF65-F5344CB8AC3E}">
        <p14:creationId xmlns:p14="http://schemas.microsoft.com/office/powerpoint/2010/main" val="2504890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D4C4-AD7B-6D4B-9B30-3F62DAEDF8A0}"/>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L"/>
          </a:p>
        </p:txBody>
      </p:sp>
      <p:sp>
        <p:nvSpPr>
          <p:cNvPr id="3" name="Subtitle 2">
            <a:extLst>
              <a:ext uri="{FF2B5EF4-FFF2-40B4-BE49-F238E27FC236}">
                <a16:creationId xmlns:a16="http://schemas.microsoft.com/office/drawing/2014/main" id="{C9B28A37-A95A-A846-B95F-676EBD659C34}"/>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27405032-C60F-AC4E-B723-5447B04308A4}"/>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1981F00D-36A8-6B47-AD64-339B5142CB43}"/>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4E1B80D2-0BDC-9048-999A-85886368A43D}"/>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1625301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20979-49AE-AC44-A87B-1DE50657C354}"/>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4BDC1D2D-3561-4A40-BE07-FA8F3E273F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06F40E00-A04C-084D-B729-0470A83767AF}"/>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2869115A-343C-9E4A-8E62-DBCBE9A6C5DC}"/>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E26DB334-5101-5E48-8097-90363137826B}"/>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812594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A599FA-7A89-4B47-8A54-8E027BB1F2EE}"/>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EB1BBD89-40AD-774A-A663-D8142BEE7D3A}"/>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E456FD9-EE62-1344-802A-A68519E01C5D}"/>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1CB3FA65-0FC8-0D49-B6DF-1265367440BE}"/>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3B230C6D-4BA0-E04F-AD9F-288BE5DCAE8C}"/>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3653151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0243F-E250-4A46-BBBF-349234B061EC}"/>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79C9CA64-6140-7949-A9D9-BA7634759C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F3173C1-8167-8A47-9EAD-C6FCCEB4CB86}"/>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B553CE00-E1BB-1C4D-991F-157FA5FDBA08}"/>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9EE229C9-7BAE-DE45-8F6F-373353F7C451}"/>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2629126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63E43-9BFB-A243-BC3F-E3814CCD70DC}"/>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5623C6A9-1FD1-4E46-B429-DC5CED7ACEC5}"/>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00AFA0-D1F2-8945-B0BD-94F9322AB4D6}"/>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36B556AD-A349-D84E-81AC-3905CF90620D}"/>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D8029E4F-2DF4-134F-AE3B-9AF4452A4052}"/>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1588595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6D8F1-E114-B44F-A5E8-2422B717599E}"/>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89FA679-FF60-714A-89AA-EEDDA0668AE3}"/>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92BD3B88-F9A6-4B46-9FC1-F8624D23816A}"/>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F662D807-7A59-334A-98EC-14F16A234348}"/>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6" name="Footer Placeholder 5">
            <a:extLst>
              <a:ext uri="{FF2B5EF4-FFF2-40B4-BE49-F238E27FC236}">
                <a16:creationId xmlns:a16="http://schemas.microsoft.com/office/drawing/2014/main" id="{C316B80C-7FF8-8349-971B-EC9D8DA0BFAF}"/>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F9DCE934-DFB4-C84F-BA7A-FE6741C17069}"/>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2041377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1FB78-4EAA-8B42-BD14-026F8F88E6D2}"/>
              </a:ext>
            </a:extLst>
          </p:cNvPr>
          <p:cNvSpPr>
            <a:spLocks noGrp="1"/>
          </p:cNvSpPr>
          <p:nvPr>
            <p:ph type="title"/>
          </p:nvPr>
        </p:nvSpPr>
        <p:spPr>
          <a:xfrm>
            <a:off x="629841" y="273844"/>
            <a:ext cx="7886700" cy="994172"/>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81668207-848C-3F42-9834-8A5871E6E1CC}"/>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39B3D91D-364D-1F44-8C86-F410AAF9F66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4B8BA852-628F-144F-8FF0-1DD6E47F9658}"/>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01F6B-634C-084A-A433-7052DA247B69}"/>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6220B9BF-CC2B-834F-A5E3-E6E1C8EFFC4A}"/>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8" name="Footer Placeholder 7">
            <a:extLst>
              <a:ext uri="{FF2B5EF4-FFF2-40B4-BE49-F238E27FC236}">
                <a16:creationId xmlns:a16="http://schemas.microsoft.com/office/drawing/2014/main" id="{2729E60B-206C-E845-AF34-5D03F906A9E8}"/>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C80732AE-252E-6E41-8B79-91BB505FCEFF}"/>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596160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5DA15-E47F-DC4B-B522-D15AA3AF5DD4}"/>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4D3A6F5E-F4F0-6049-BCE5-4B26C914D98E}"/>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4" name="Footer Placeholder 3">
            <a:extLst>
              <a:ext uri="{FF2B5EF4-FFF2-40B4-BE49-F238E27FC236}">
                <a16:creationId xmlns:a16="http://schemas.microsoft.com/office/drawing/2014/main" id="{4537CDBA-3513-7B4D-BA3E-82A141911B03}"/>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C4BB580E-7254-5B4A-B999-8A55D2C085FC}"/>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3110375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EBF097-BD86-F640-ACB7-6AB47E5C910D}"/>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3" name="Footer Placeholder 2">
            <a:extLst>
              <a:ext uri="{FF2B5EF4-FFF2-40B4-BE49-F238E27FC236}">
                <a16:creationId xmlns:a16="http://schemas.microsoft.com/office/drawing/2014/main" id="{32EBC193-26F6-1B47-A348-E67B472D3A84}"/>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7B2A0A42-278E-BD4C-81A3-BB55FAD6F524}"/>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3840753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8AE9C-7339-8D45-927B-CB3538BA1DB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617A2F2E-261F-E54E-AA11-191C7A73F9BD}"/>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8C2B5E11-DB11-4B4C-B804-3D21099152E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AD1CF20-98D1-8C4A-BA6D-D17AC54F9361}"/>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6" name="Footer Placeholder 5">
            <a:extLst>
              <a:ext uri="{FF2B5EF4-FFF2-40B4-BE49-F238E27FC236}">
                <a16:creationId xmlns:a16="http://schemas.microsoft.com/office/drawing/2014/main" id="{142EF15D-B96A-664A-97B3-52404C761510}"/>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5A830930-E3E5-ED4B-8F68-BBD1D1BBD181}"/>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819779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297A4-1B11-8947-9371-1A732C81035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859C6F3E-1CC1-2440-9AB4-06A6C5F4FC47}"/>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L"/>
          </a:p>
        </p:txBody>
      </p:sp>
      <p:sp>
        <p:nvSpPr>
          <p:cNvPr id="4" name="Text Placeholder 3">
            <a:extLst>
              <a:ext uri="{FF2B5EF4-FFF2-40B4-BE49-F238E27FC236}">
                <a16:creationId xmlns:a16="http://schemas.microsoft.com/office/drawing/2014/main" id="{5913AA6E-545F-8B4A-A3E1-E83F0822224C}"/>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8B5F01E-DFC8-A040-8C9A-F32E16DC9377}"/>
              </a:ext>
            </a:extLst>
          </p:cNvPr>
          <p:cNvSpPr>
            <a:spLocks noGrp="1"/>
          </p:cNvSpPr>
          <p:nvPr>
            <p:ph type="dt" sz="half" idx="10"/>
          </p:nvPr>
        </p:nvSpPr>
        <p:spPr/>
        <p:txBody>
          <a:bodyPr/>
          <a:lstStyle/>
          <a:p>
            <a:fld id="{6A863054-9881-4147-8D18-D6BB2F56BEB1}" type="datetimeFigureOut">
              <a:rPr lang="he-IL" smtClean="0"/>
              <a:pPr/>
              <a:t>כ"ה.אדר.תשפ"ה</a:t>
            </a:fld>
            <a:endParaRPr lang="he-IL"/>
          </a:p>
        </p:txBody>
      </p:sp>
      <p:sp>
        <p:nvSpPr>
          <p:cNvPr id="6" name="Footer Placeholder 5">
            <a:extLst>
              <a:ext uri="{FF2B5EF4-FFF2-40B4-BE49-F238E27FC236}">
                <a16:creationId xmlns:a16="http://schemas.microsoft.com/office/drawing/2014/main" id="{4351C923-FF1A-1349-B4C1-62B6FF3DC7D4}"/>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4CBA5834-AD57-5648-B8CA-76E1D2F65F01}"/>
              </a:ext>
            </a:extLst>
          </p:cNvPr>
          <p:cNvSpPr>
            <a:spLocks noGrp="1"/>
          </p:cNvSpPr>
          <p:nvPr>
            <p:ph type="sldNum" sz="quarter" idx="12"/>
          </p:nvPr>
        </p:nvSpPr>
        <p:spPr/>
        <p:txBody>
          <a:bodyPr/>
          <a:lstStyle/>
          <a:p>
            <a:fld id="{718AB8FE-C887-4CAF-A5F8-B571560B8EBE}" type="slidenum">
              <a:rPr lang="he-IL" smtClean="0"/>
              <a:pPr/>
              <a:t>‹#›</a:t>
            </a:fld>
            <a:endParaRPr lang="he-IL"/>
          </a:p>
        </p:txBody>
      </p:sp>
    </p:spTree>
    <p:extLst>
      <p:ext uri="{BB962C8B-B14F-4D97-AF65-F5344CB8AC3E}">
        <p14:creationId xmlns:p14="http://schemas.microsoft.com/office/powerpoint/2010/main" val="1901324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753E01-8870-8B48-B3F6-C8806E4E4268}"/>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CB10D578-B7EF-7D4A-A3D4-BE6B1CF06679}"/>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F753AA6-71F2-A741-8D06-6C9260C24C3B}"/>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A863054-9881-4147-8D18-D6BB2F56BEB1}" type="datetimeFigureOut">
              <a:rPr lang="he-IL" smtClean="0"/>
              <a:pPr/>
              <a:t>כ"ה.אדר.תשפ"ה</a:t>
            </a:fld>
            <a:endParaRPr lang="he-IL"/>
          </a:p>
        </p:txBody>
      </p:sp>
      <p:sp>
        <p:nvSpPr>
          <p:cNvPr id="5" name="Footer Placeholder 4">
            <a:extLst>
              <a:ext uri="{FF2B5EF4-FFF2-40B4-BE49-F238E27FC236}">
                <a16:creationId xmlns:a16="http://schemas.microsoft.com/office/drawing/2014/main" id="{8FFCC770-F1DC-A54C-9101-2C4DEC3E512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he-IL"/>
          </a:p>
        </p:txBody>
      </p:sp>
      <p:sp>
        <p:nvSpPr>
          <p:cNvPr id="6" name="Slide Number Placeholder 5">
            <a:extLst>
              <a:ext uri="{FF2B5EF4-FFF2-40B4-BE49-F238E27FC236}">
                <a16:creationId xmlns:a16="http://schemas.microsoft.com/office/drawing/2014/main" id="{895F7503-BAFC-E346-9F87-4AFC51C6C4BA}"/>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18AB8FE-C887-4CAF-A5F8-B571560B8EBE}" type="slidenum">
              <a:rPr lang="he-IL" smtClean="0"/>
              <a:pPr/>
              <a:t>‹#›</a:t>
            </a:fld>
            <a:endParaRPr lang="he-IL"/>
          </a:p>
        </p:txBody>
      </p:sp>
    </p:spTree>
    <p:extLst>
      <p:ext uri="{BB962C8B-B14F-4D97-AF65-F5344CB8AC3E}">
        <p14:creationId xmlns:p14="http://schemas.microsoft.com/office/powerpoint/2010/main" val="3913855488"/>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IL"/>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png"/><Relationship Id="rId11" Type="http://schemas.openxmlformats.org/officeDocument/2006/relationships/image" Target="../media/image1.jpeg"/><Relationship Id="rId5" Type="http://schemas.openxmlformats.org/officeDocument/2006/relationships/image" Target="../media/image5.jpeg"/><Relationship Id="rId10" Type="http://schemas.microsoft.com/office/2007/relationships/hdphoto" Target="../media/hdphoto3.wdp"/><Relationship Id="rId4" Type="http://schemas.openxmlformats.org/officeDocument/2006/relationships/image" Target="../media/image4.jpe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8" Type="http://schemas.openxmlformats.org/officeDocument/2006/relationships/hyperlink" Target="http://recedingrules.blogspot.com/2011_07_01_archive.html" TargetMode="External"/><Relationship Id="rId3" Type="http://schemas.openxmlformats.org/officeDocument/2006/relationships/image" Target="../media/image11.png"/><Relationship Id="rId7" Type="http://schemas.openxmlformats.org/officeDocument/2006/relationships/image" Target="../media/image14.png"/><Relationship Id="rId12" Type="http://schemas.microsoft.com/office/2007/relationships/hdphoto" Target="../media/hdphoto7.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tiff"/><Relationship Id="rId11" Type="http://schemas.microsoft.com/office/2007/relationships/hdphoto" Target="../media/hdphoto6.wdp"/><Relationship Id="rId5" Type="http://schemas.microsoft.com/office/2007/relationships/hdphoto" Target="../media/hdphoto4.wdp"/><Relationship Id="rId10" Type="http://schemas.microsoft.com/office/2007/relationships/hdphoto" Target="../media/hdphoto5.wdp"/><Relationship Id="rId4" Type="http://schemas.openxmlformats.org/officeDocument/2006/relationships/image" Target="../media/image12.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8" Type="http://schemas.openxmlformats.org/officeDocument/2006/relationships/hyperlink" Target="https://commons.wikimedia.org/wiki/File:Weather_Icons_-_skc.svg" TargetMode="External"/><Relationship Id="rId13" Type="http://schemas.openxmlformats.org/officeDocument/2006/relationships/hyperlink" Target="https://pxhere.com/en/photo/1453897" TargetMode="External"/><Relationship Id="rId18" Type="http://schemas.openxmlformats.org/officeDocument/2006/relationships/image" Target="../media/image22.png"/><Relationship Id="rId3" Type="http://schemas.openxmlformats.org/officeDocument/2006/relationships/image" Target="../media/image13.tiff"/><Relationship Id="rId21" Type="http://schemas.openxmlformats.org/officeDocument/2006/relationships/hyperlink" Target="https://freesvg.org/petri-dish-vector-illustration" TargetMode="External"/><Relationship Id="rId7" Type="http://schemas.openxmlformats.org/officeDocument/2006/relationships/image" Target="../media/image18.png"/><Relationship Id="rId12" Type="http://schemas.microsoft.com/office/2007/relationships/hdphoto" Target="../media/hdphoto8.wdp"/><Relationship Id="rId17" Type="http://schemas.microsoft.com/office/2007/relationships/hdphoto" Target="../media/hdphoto10.wdp"/><Relationship Id="rId2" Type="http://schemas.openxmlformats.org/officeDocument/2006/relationships/notesSlide" Target="../notesSlides/notesSlide5.xml"/><Relationship Id="rId16" Type="http://schemas.openxmlformats.org/officeDocument/2006/relationships/hyperlink" Target="https://www.publicdomainpictures.net/es/view-image.php?image=272450&amp;picture=silueta-de-la-celula-nerviosa" TargetMode="External"/><Relationship Id="rId20"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hyperlink" Target="https://pixabay.com/en/banana-black-banana-banana-vector-2737145/" TargetMode="External"/><Relationship Id="rId11" Type="http://schemas.openxmlformats.org/officeDocument/2006/relationships/image" Target="../media/image20.png"/><Relationship Id="rId5" Type="http://schemas.openxmlformats.org/officeDocument/2006/relationships/image" Target="../media/image17.png"/><Relationship Id="rId15" Type="http://schemas.microsoft.com/office/2007/relationships/hdphoto" Target="../media/hdphoto9.wdp"/><Relationship Id="rId10" Type="http://schemas.openxmlformats.org/officeDocument/2006/relationships/hyperlink" Target="http://www.pngall.com/germs-png/download/38224" TargetMode="External"/><Relationship Id="rId19" Type="http://schemas.openxmlformats.org/officeDocument/2006/relationships/hyperlink" Target="https://pixabay.com/en/chemical-science-science-icon-1293762/" TargetMode="External"/><Relationship Id="rId4" Type="http://schemas.openxmlformats.org/officeDocument/2006/relationships/image" Target="../media/image16.emf"/><Relationship Id="rId9" Type="http://schemas.openxmlformats.org/officeDocument/2006/relationships/image" Target="../media/image19.png"/><Relationship Id="rId14" Type="http://schemas.openxmlformats.org/officeDocument/2006/relationships/image" Target="../media/image21.png"/><Relationship Id="rId22"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tiff"/><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6.emf"/><Relationship Id="rId4" Type="http://schemas.openxmlformats.org/officeDocument/2006/relationships/image" Target="../media/image13.tiff"/></Relationships>
</file>

<file path=ppt/slides/_rels/slide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6.emf"/><Relationship Id="rId4" Type="http://schemas.openxmlformats.org/officeDocument/2006/relationships/image" Target="../media/image13.tiff"/></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20">
            <a:extLst>
              <a:ext uri="{FF2B5EF4-FFF2-40B4-BE49-F238E27FC236}">
                <a16:creationId xmlns:a16="http://schemas.microsoft.com/office/drawing/2014/main" id="{91434D7E-FAE8-3E4C-BB08-49C257A29571}"/>
              </a:ext>
            </a:extLst>
          </p:cNvPr>
          <p:cNvSpPr txBox="1">
            <a:spLocks/>
          </p:cNvSpPr>
          <p:nvPr/>
        </p:nvSpPr>
        <p:spPr>
          <a:xfrm>
            <a:off x="403541" y="3649391"/>
            <a:ext cx="5158849" cy="661397"/>
          </a:xfrm>
          <a:prstGeom prst="rect">
            <a:avLst/>
          </a:prstGeom>
        </p:spPr>
        <p:txBody>
          <a:bodyPr vert="horz" lIns="91440" tIns="45720" rIns="91440" bIns="45720" rtlCol="1" anchor="b">
            <a:noAutofit/>
          </a:bodyPr>
          <a:lstStyle/>
          <a:p>
            <a:pPr algn="ctr" rtl="0">
              <a:spcBef>
                <a:spcPct val="0"/>
              </a:spcBef>
              <a:defRPr/>
            </a:pPr>
            <a:r>
              <a:rPr lang="en-US" sz="2000" spc="-2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David Gokhman</a:t>
            </a:r>
          </a:p>
        </p:txBody>
      </p:sp>
      <p:pic>
        <p:nvPicPr>
          <p:cNvPr id="20" name="Picture 19">
            <a:extLst>
              <a:ext uri="{FF2B5EF4-FFF2-40B4-BE49-F238E27FC236}">
                <a16:creationId xmlns:a16="http://schemas.microsoft.com/office/drawing/2014/main" id="{A699DA04-5120-EC4B-ACC6-C3D9BFD8C7C9}"/>
              </a:ext>
            </a:extLst>
          </p:cNvPr>
          <p:cNvPicPr>
            <a:picLocks noChangeAspect="1"/>
          </p:cNvPicPr>
          <p:nvPr/>
        </p:nvPicPr>
        <p:blipFill rotWithShape="1">
          <a:blip r:embed="rId3" cstate="print">
            <a:duotone>
              <a:schemeClr val="accent5">
                <a:shade val="45000"/>
                <a:satMod val="135000"/>
              </a:schemeClr>
              <a:prstClr val="white"/>
            </a:duotone>
          </a:blip>
          <a:srcRect l="12433" t="37542" r="33587"/>
          <a:stretch/>
        </p:blipFill>
        <p:spPr>
          <a:xfrm>
            <a:off x="6001406" y="-2674"/>
            <a:ext cx="3269594" cy="5198952"/>
          </a:xfrm>
          <a:prstGeom prst="rect">
            <a:avLst/>
          </a:prstGeom>
          <a:ln w="50800">
            <a:noFill/>
          </a:ln>
        </p:spPr>
      </p:pic>
      <p:pic>
        <p:nvPicPr>
          <p:cNvPr id="2" name="Picture 1">
            <a:extLst>
              <a:ext uri="{FF2B5EF4-FFF2-40B4-BE49-F238E27FC236}">
                <a16:creationId xmlns:a16="http://schemas.microsoft.com/office/drawing/2014/main" id="{D7A5AF2F-96B6-79E6-A436-37F59031F10E}"/>
              </a:ext>
            </a:extLst>
          </p:cNvPr>
          <p:cNvPicPr>
            <a:picLocks noChangeAspect="1"/>
          </p:cNvPicPr>
          <p:nvPr/>
        </p:nvPicPr>
        <p:blipFill>
          <a:blip r:embed="rId4">
            <a:duotone>
              <a:schemeClr val="accent5">
                <a:shade val="45000"/>
                <a:satMod val="135000"/>
              </a:schemeClr>
              <a:prstClr val="white"/>
            </a:duotone>
            <a:extLst>
              <a:ext uri="{BEBA8EAE-BF5A-486C-A8C5-ECC9F3942E4B}">
                <a14:imgProps xmlns:a14="http://schemas.microsoft.com/office/drawing/2010/main">
                  <a14:imgLayer r:embed="rId5">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2099759" y="4219032"/>
            <a:ext cx="1740721" cy="626659"/>
          </a:xfrm>
          <a:prstGeom prst="rect">
            <a:avLst/>
          </a:prstGeom>
        </p:spPr>
      </p:pic>
      <p:sp>
        <p:nvSpPr>
          <p:cNvPr id="6" name="TextBox 5">
            <a:extLst>
              <a:ext uri="{FF2B5EF4-FFF2-40B4-BE49-F238E27FC236}">
                <a16:creationId xmlns:a16="http://schemas.microsoft.com/office/drawing/2014/main" id="{E3D341E8-9461-CB61-EA98-7A226B3051A5}"/>
              </a:ext>
            </a:extLst>
          </p:cNvPr>
          <p:cNvSpPr txBox="1"/>
          <p:nvPr/>
        </p:nvSpPr>
        <p:spPr>
          <a:xfrm>
            <a:off x="736506" y="1257858"/>
            <a:ext cx="3748427" cy="769441"/>
          </a:xfrm>
          <a:prstGeom prst="rect">
            <a:avLst/>
          </a:prstGeom>
          <a:noFill/>
        </p:spPr>
        <p:txBody>
          <a:bodyPr wrap="square">
            <a:spAutoFit/>
          </a:bodyPr>
          <a:lstStyle/>
          <a:p>
            <a:r>
              <a:rPr lang="en-US" sz="4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How diseases</a:t>
            </a:r>
          </a:p>
        </p:txBody>
      </p:sp>
      <p:grpSp>
        <p:nvGrpSpPr>
          <p:cNvPr id="13" name="Group 12">
            <a:extLst>
              <a:ext uri="{FF2B5EF4-FFF2-40B4-BE49-F238E27FC236}">
                <a16:creationId xmlns:a16="http://schemas.microsoft.com/office/drawing/2014/main" id="{E157D7AF-BEF3-8A69-77CD-F99797A1BE9D}"/>
              </a:ext>
            </a:extLst>
          </p:cNvPr>
          <p:cNvGrpSpPr/>
          <p:nvPr/>
        </p:nvGrpSpPr>
        <p:grpSpPr>
          <a:xfrm>
            <a:off x="2698256" y="2562202"/>
            <a:ext cx="2569198" cy="769441"/>
            <a:chOff x="757493" y="2555442"/>
            <a:chExt cx="2569198" cy="769441"/>
          </a:xfrm>
        </p:grpSpPr>
        <p:sp>
          <p:nvSpPr>
            <p:cNvPr id="10" name="Rectangle 9">
              <a:extLst>
                <a:ext uri="{FF2B5EF4-FFF2-40B4-BE49-F238E27FC236}">
                  <a16:creationId xmlns:a16="http://schemas.microsoft.com/office/drawing/2014/main" id="{BF58C205-AF12-E90B-198B-1EACA2FDBB5E}"/>
                </a:ext>
              </a:extLst>
            </p:cNvPr>
            <p:cNvSpPr/>
            <p:nvPr/>
          </p:nvSpPr>
          <p:spPr>
            <a:xfrm>
              <a:off x="757493" y="2761023"/>
              <a:ext cx="386644" cy="523220"/>
            </a:xfrm>
            <a:prstGeom prst="rect">
              <a:avLst/>
            </a:prstGeom>
          </p:spPr>
          <p:txBody>
            <a:bodyPr wrap="none">
              <a:spAutoFit/>
            </a:bodyPr>
            <a:lstStyle/>
            <a:p>
              <a:r>
                <a:rPr lang="en-US" sz="2800" spc="-150" dirty="0">
                  <a:solidFill>
                    <a:schemeClr val="bg2">
                      <a:lumMod val="50000"/>
                    </a:schemeClr>
                  </a:solidFill>
                  <a:latin typeface="Helvetica Neue UltraLight" panose="02000206000000020004" pitchFamily="2" charset="0"/>
                  <a:ea typeface="Helvetica Neue UltraLight" panose="02000206000000020004" pitchFamily="2" charset="0"/>
                  <a:cs typeface="Calibri" panose="020F0502020204030204" pitchFamily="34" charset="0"/>
                </a:rPr>
                <a:t>in</a:t>
              </a:r>
            </a:p>
          </p:txBody>
        </p:sp>
        <p:sp>
          <p:nvSpPr>
            <p:cNvPr id="11" name="TextBox 10">
              <a:extLst>
                <a:ext uri="{FF2B5EF4-FFF2-40B4-BE49-F238E27FC236}">
                  <a16:creationId xmlns:a16="http://schemas.microsoft.com/office/drawing/2014/main" id="{2504DCE7-3DB5-5AA2-CBF7-D0F9C848E9B3}"/>
                </a:ext>
              </a:extLst>
            </p:cNvPr>
            <p:cNvSpPr txBox="1"/>
            <p:nvPr/>
          </p:nvSpPr>
          <p:spPr>
            <a:xfrm>
              <a:off x="1063436" y="2555442"/>
              <a:ext cx="2263255" cy="769441"/>
            </a:xfrm>
            <a:prstGeom prst="rect">
              <a:avLst/>
            </a:prstGeom>
            <a:noFill/>
          </p:spPr>
          <p:txBody>
            <a:bodyPr wrap="square">
              <a:spAutoFit/>
            </a:bodyPr>
            <a:lstStyle/>
            <a:p>
              <a:r>
                <a:rPr lang="en-US" sz="4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Evolution</a:t>
              </a:r>
            </a:p>
          </p:txBody>
        </p:sp>
      </p:grpSp>
      <p:grpSp>
        <p:nvGrpSpPr>
          <p:cNvPr id="14" name="Group 13">
            <a:extLst>
              <a:ext uri="{FF2B5EF4-FFF2-40B4-BE49-F238E27FC236}">
                <a16:creationId xmlns:a16="http://schemas.microsoft.com/office/drawing/2014/main" id="{3F6157CF-6666-BB64-DDF2-2C9BE20F514D}"/>
              </a:ext>
            </a:extLst>
          </p:cNvPr>
          <p:cNvGrpSpPr/>
          <p:nvPr/>
        </p:nvGrpSpPr>
        <p:grpSpPr>
          <a:xfrm>
            <a:off x="755697" y="1792761"/>
            <a:ext cx="5015183" cy="923330"/>
            <a:chOff x="755697" y="1945161"/>
            <a:chExt cx="5015183" cy="923330"/>
          </a:xfrm>
        </p:grpSpPr>
        <p:sp>
          <p:nvSpPr>
            <p:cNvPr id="4" name="Rectangle 3">
              <a:extLst>
                <a:ext uri="{FF2B5EF4-FFF2-40B4-BE49-F238E27FC236}">
                  <a16:creationId xmlns:a16="http://schemas.microsoft.com/office/drawing/2014/main" id="{7DC2BECC-D268-2033-B3ED-4281863C7125}"/>
                </a:ext>
              </a:extLst>
            </p:cNvPr>
            <p:cNvSpPr/>
            <p:nvPr/>
          </p:nvSpPr>
          <p:spPr>
            <a:xfrm>
              <a:off x="2511741" y="2250690"/>
              <a:ext cx="692818" cy="523220"/>
            </a:xfrm>
            <a:prstGeom prst="rect">
              <a:avLst/>
            </a:prstGeom>
          </p:spPr>
          <p:txBody>
            <a:bodyPr wrap="none">
              <a:spAutoFit/>
            </a:bodyPr>
            <a:lstStyle/>
            <a:p>
              <a:r>
                <a:rPr lang="en-US" sz="2800" spc="-150" dirty="0">
                  <a:solidFill>
                    <a:schemeClr val="bg2">
                      <a:lumMod val="50000"/>
                    </a:schemeClr>
                  </a:solidFill>
                  <a:latin typeface="Helvetica Neue UltraLight" panose="02000206000000020004" pitchFamily="2" charset="0"/>
                  <a:ea typeface="Helvetica Neue UltraLight" panose="02000206000000020004" pitchFamily="2" charset="0"/>
                  <a:cs typeface="Calibri" panose="020F0502020204030204" pitchFamily="34" charset="0"/>
                </a:rPr>
                <a:t>and</a:t>
              </a:r>
            </a:p>
          </p:txBody>
        </p:sp>
        <p:sp>
          <p:nvSpPr>
            <p:cNvPr id="9" name="TextBox 8">
              <a:extLst>
                <a:ext uri="{FF2B5EF4-FFF2-40B4-BE49-F238E27FC236}">
                  <a16:creationId xmlns:a16="http://schemas.microsoft.com/office/drawing/2014/main" id="{EFB99BF0-0C80-255A-5487-DA22B9C03698}"/>
                </a:ext>
              </a:extLst>
            </p:cNvPr>
            <p:cNvSpPr txBox="1"/>
            <p:nvPr/>
          </p:nvSpPr>
          <p:spPr>
            <a:xfrm>
              <a:off x="755697" y="1945161"/>
              <a:ext cx="1923901" cy="923330"/>
            </a:xfrm>
            <a:prstGeom prst="rect">
              <a:avLst/>
            </a:prstGeom>
            <a:noFill/>
          </p:spPr>
          <p:txBody>
            <a:bodyPr wrap="square">
              <a:spAutoFit/>
            </a:bodyPr>
            <a:lstStyle/>
            <a:p>
              <a:r>
                <a:rPr lang="en-US" sz="32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e</a:t>
              </a:r>
              <a:r>
                <a:rPr lang="en-US" sz="36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m</a:t>
              </a:r>
              <a:r>
                <a:rPr lang="en-US" sz="40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e</a:t>
              </a:r>
              <a:r>
                <a:rPr lang="en-US" sz="4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r</a:t>
              </a:r>
              <a:r>
                <a:rPr lang="en-US" sz="48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g</a:t>
              </a:r>
              <a:r>
                <a:rPr lang="en-US" sz="5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e</a:t>
              </a:r>
            </a:p>
          </p:txBody>
        </p:sp>
        <p:sp>
          <p:nvSpPr>
            <p:cNvPr id="12" name="TextBox 11">
              <a:extLst>
                <a:ext uri="{FF2B5EF4-FFF2-40B4-BE49-F238E27FC236}">
                  <a16:creationId xmlns:a16="http://schemas.microsoft.com/office/drawing/2014/main" id="{2A86BA5F-1B27-51DC-BE87-DA1E940DE395}"/>
                </a:ext>
              </a:extLst>
            </p:cNvPr>
            <p:cNvSpPr txBox="1"/>
            <p:nvPr/>
          </p:nvSpPr>
          <p:spPr>
            <a:xfrm>
              <a:off x="3126132" y="1945161"/>
              <a:ext cx="2644748" cy="923330"/>
            </a:xfrm>
            <a:prstGeom prst="rect">
              <a:avLst/>
            </a:prstGeom>
            <a:noFill/>
          </p:spPr>
          <p:txBody>
            <a:bodyPr wrap="square">
              <a:spAutoFit/>
            </a:bodyPr>
            <a:lstStyle/>
            <a:p>
              <a:r>
                <a:rPr lang="en-US" sz="5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d</a:t>
              </a:r>
              <a:r>
                <a:rPr lang="en-US" sz="48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i</a:t>
              </a:r>
              <a:r>
                <a:rPr lang="en-US" sz="44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s</a:t>
              </a:r>
              <a:r>
                <a:rPr lang="en-US" sz="40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a</a:t>
              </a:r>
              <a:r>
                <a:rPr lang="en-US" sz="36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p</a:t>
              </a:r>
              <a:r>
                <a:rPr lang="en-US" sz="3200" spc="-15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p</a:t>
              </a:r>
              <a:r>
                <a:rPr lang="en-US" sz="280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e</a:t>
              </a:r>
              <a:r>
                <a:rPr lang="en-US" sz="240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a</a:t>
              </a:r>
              <a:r>
                <a:rPr lang="en-US" sz="2000" spc="30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r</a:t>
              </a:r>
            </a:p>
          </p:txBody>
        </p:sp>
      </p:grpSp>
    </p:spTree>
    <p:extLst>
      <p:ext uri="{BB962C8B-B14F-4D97-AF65-F5344CB8AC3E}">
        <p14:creationId xmlns:p14="http://schemas.microsoft.com/office/powerpoint/2010/main" val="3535631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descr="brain_sketch_by_pcek-d53270v.png">
            <a:extLst>
              <a:ext uri="{FF2B5EF4-FFF2-40B4-BE49-F238E27FC236}">
                <a16:creationId xmlns:a16="http://schemas.microsoft.com/office/drawing/2014/main" id="{CEB15488-9F37-2846-BEE3-B1A7E63B4750}"/>
              </a:ext>
            </a:extLst>
          </p:cNvPr>
          <p:cNvPicPr>
            <a:picLocks noChangeAspect="1"/>
          </p:cNvPicPr>
          <p:nvPr/>
        </p:nvPicPr>
        <p:blipFill>
          <a:blip r:embed="rId3" cstate="print">
            <a:duotone>
              <a:schemeClr val="accent5">
                <a:shade val="45000"/>
                <a:satMod val="135000"/>
              </a:schemeClr>
              <a:prstClr val="white"/>
            </a:duotone>
          </a:blip>
          <a:stretch>
            <a:fillRect/>
          </a:stretch>
        </p:blipFill>
        <p:spPr>
          <a:xfrm>
            <a:off x="585332" y="950417"/>
            <a:ext cx="1145213" cy="833808"/>
          </a:xfrm>
          <a:prstGeom prst="rect">
            <a:avLst/>
          </a:prstGeom>
        </p:spPr>
      </p:pic>
      <p:pic>
        <p:nvPicPr>
          <p:cNvPr id="44" name="Picture 43" descr="human_heart_pencil_drawing.jpg">
            <a:extLst>
              <a:ext uri="{FF2B5EF4-FFF2-40B4-BE49-F238E27FC236}">
                <a16:creationId xmlns:a16="http://schemas.microsoft.com/office/drawing/2014/main" id="{31B8DA28-1CE9-5E41-B9F1-8219E20DDFF5}"/>
              </a:ext>
            </a:extLst>
          </p:cNvPr>
          <p:cNvPicPr>
            <a:picLocks noChangeAspect="1"/>
          </p:cNvPicPr>
          <p:nvPr/>
        </p:nvPicPr>
        <p:blipFill rotWithShape="1">
          <a:blip r:embed="rId4" cstate="print">
            <a:duotone>
              <a:schemeClr val="accent5">
                <a:shade val="45000"/>
                <a:satMod val="135000"/>
              </a:schemeClr>
              <a:prstClr val="white"/>
            </a:duotone>
          </a:blip>
          <a:srcRect l="8093"/>
          <a:stretch/>
        </p:blipFill>
        <p:spPr>
          <a:xfrm>
            <a:off x="682067" y="3211767"/>
            <a:ext cx="786727" cy="1157292"/>
          </a:xfrm>
          <a:prstGeom prst="rect">
            <a:avLst/>
          </a:prstGeom>
        </p:spPr>
      </p:pic>
      <p:grpSp>
        <p:nvGrpSpPr>
          <p:cNvPr id="63" name="Group 62">
            <a:extLst>
              <a:ext uri="{FF2B5EF4-FFF2-40B4-BE49-F238E27FC236}">
                <a16:creationId xmlns:a16="http://schemas.microsoft.com/office/drawing/2014/main" id="{375FB031-0972-A740-B0F7-63105810CAB4}"/>
              </a:ext>
            </a:extLst>
          </p:cNvPr>
          <p:cNvGrpSpPr/>
          <p:nvPr/>
        </p:nvGrpSpPr>
        <p:grpSpPr>
          <a:xfrm>
            <a:off x="4193157" y="350989"/>
            <a:ext cx="615419" cy="1824782"/>
            <a:chOff x="4369354" y="616282"/>
            <a:chExt cx="615419" cy="1824782"/>
          </a:xfrm>
        </p:grpSpPr>
        <p:sp>
          <p:nvSpPr>
            <p:cNvPr id="61" name="Rectangle 60">
              <a:extLst>
                <a:ext uri="{FF2B5EF4-FFF2-40B4-BE49-F238E27FC236}">
                  <a16:creationId xmlns:a16="http://schemas.microsoft.com/office/drawing/2014/main" id="{738C3F0D-0EBE-B84A-B5F6-45537B04FF91}"/>
                </a:ext>
              </a:extLst>
            </p:cNvPr>
            <p:cNvSpPr/>
            <p:nvPr/>
          </p:nvSpPr>
          <p:spPr>
            <a:xfrm>
              <a:off x="4369354" y="616282"/>
              <a:ext cx="615419" cy="1818878"/>
            </a:xfrm>
            <a:prstGeom prst="rect">
              <a:avLst/>
            </a:prstGeom>
            <a:solidFill>
              <a:schemeClr val="bg1">
                <a:alpha val="1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grpSp>
          <p:nvGrpSpPr>
            <p:cNvPr id="51" name="Group 50">
              <a:extLst>
                <a:ext uri="{FF2B5EF4-FFF2-40B4-BE49-F238E27FC236}">
                  <a16:creationId xmlns:a16="http://schemas.microsoft.com/office/drawing/2014/main" id="{880B4F56-4E22-4A40-8948-332C9C10C413}"/>
                </a:ext>
              </a:extLst>
            </p:cNvPr>
            <p:cNvGrpSpPr/>
            <p:nvPr/>
          </p:nvGrpSpPr>
          <p:grpSpPr>
            <a:xfrm>
              <a:off x="4482472" y="622186"/>
              <a:ext cx="373391" cy="1818878"/>
              <a:chOff x="7430624" y="36225"/>
              <a:chExt cx="1013108" cy="4935102"/>
            </a:xfrm>
          </p:grpSpPr>
          <p:pic>
            <p:nvPicPr>
              <p:cNvPr id="4098" name="Picture 2" descr="Anterior and Posterior Views of Spine">
                <a:extLst>
                  <a:ext uri="{FF2B5EF4-FFF2-40B4-BE49-F238E27FC236}">
                    <a16:creationId xmlns:a16="http://schemas.microsoft.com/office/drawing/2014/main" id="{6D93A1A3-29B7-BE47-887E-62EEA23573C2}"/>
                  </a:ext>
                </a:extLst>
              </p:cNvPr>
              <p:cNvPicPr>
                <a:picLocks noChangeAspect="1" noChangeArrowheads="1"/>
              </p:cNvPicPr>
              <p:nvPr/>
            </p:nvPicPr>
            <p:blipFill rotWithShape="1">
              <a:blip r:embed="rId5">
                <a:duotone>
                  <a:schemeClr val="accent5">
                    <a:shade val="45000"/>
                    <a:satMod val="135000"/>
                  </a:schemeClr>
                  <a:prstClr val="white"/>
                </a:duotone>
                <a:extLst>
                  <a:ext uri="{28A0092B-C50C-407E-A947-70E740481C1C}">
                    <a14:useLocalDpi xmlns:a14="http://schemas.microsoft.com/office/drawing/2010/main" val="0"/>
                  </a:ext>
                </a:extLst>
              </a:blip>
              <a:srcRect r="55292"/>
              <a:stretch/>
            </p:blipFill>
            <p:spPr bwMode="auto">
              <a:xfrm>
                <a:off x="7534609" y="668457"/>
                <a:ext cx="855910" cy="4083451"/>
              </a:xfrm>
              <a:prstGeom prst="rect">
                <a:avLst/>
              </a:prstGeom>
              <a:noFill/>
              <a:extLst>
                <a:ext uri="{909E8E84-426E-40DD-AFC4-6F175D3DCCD1}">
                  <a14:hiddenFill xmlns:a14="http://schemas.microsoft.com/office/drawing/2010/main">
                    <a:solidFill>
                      <a:srgbClr val="FFFFFF"/>
                    </a:solidFill>
                  </a14:hiddenFill>
                </a:ext>
              </a:extLst>
            </p:spPr>
          </p:pic>
          <p:sp>
            <p:nvSpPr>
              <p:cNvPr id="50" name="Rectangle 49">
                <a:extLst>
                  <a:ext uri="{FF2B5EF4-FFF2-40B4-BE49-F238E27FC236}">
                    <a16:creationId xmlns:a16="http://schemas.microsoft.com/office/drawing/2014/main" id="{16C082C8-2D6F-8344-A0B9-FE5EE24E72BF}"/>
                  </a:ext>
                </a:extLst>
              </p:cNvPr>
              <p:cNvSpPr/>
              <p:nvPr/>
            </p:nvSpPr>
            <p:spPr>
              <a:xfrm>
                <a:off x="8331200" y="4356100"/>
                <a:ext cx="112532" cy="615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3" name="Rectangle 52">
                <a:extLst>
                  <a:ext uri="{FF2B5EF4-FFF2-40B4-BE49-F238E27FC236}">
                    <a16:creationId xmlns:a16="http://schemas.microsoft.com/office/drawing/2014/main" id="{436B1B09-8414-A04C-9DB7-011A22D4C404}"/>
                  </a:ext>
                </a:extLst>
              </p:cNvPr>
              <p:cNvSpPr/>
              <p:nvPr/>
            </p:nvSpPr>
            <p:spPr>
              <a:xfrm>
                <a:off x="8246801" y="3095535"/>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4" name="Rectangle 53">
                <a:extLst>
                  <a:ext uri="{FF2B5EF4-FFF2-40B4-BE49-F238E27FC236}">
                    <a16:creationId xmlns:a16="http://schemas.microsoft.com/office/drawing/2014/main" id="{C618AA42-5F5A-9648-8493-E8E8C853076C}"/>
                  </a:ext>
                </a:extLst>
              </p:cNvPr>
              <p:cNvSpPr/>
              <p:nvPr/>
            </p:nvSpPr>
            <p:spPr>
              <a:xfrm>
                <a:off x="8234262" y="1002820"/>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5" name="Rectangle 54">
                <a:extLst>
                  <a:ext uri="{FF2B5EF4-FFF2-40B4-BE49-F238E27FC236}">
                    <a16:creationId xmlns:a16="http://schemas.microsoft.com/office/drawing/2014/main" id="{B00EF617-144E-6948-992B-AF64103E8A59}"/>
                  </a:ext>
                </a:extLst>
              </p:cNvPr>
              <p:cNvSpPr/>
              <p:nvPr/>
            </p:nvSpPr>
            <p:spPr>
              <a:xfrm>
                <a:off x="8274934" y="240197"/>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6" name="Rectangle 55">
                <a:extLst>
                  <a:ext uri="{FF2B5EF4-FFF2-40B4-BE49-F238E27FC236}">
                    <a16:creationId xmlns:a16="http://schemas.microsoft.com/office/drawing/2014/main" id="{787AE374-3154-3A49-8BEC-6DAC0E21FFAB}"/>
                  </a:ext>
                </a:extLst>
              </p:cNvPr>
              <p:cNvSpPr/>
              <p:nvPr/>
            </p:nvSpPr>
            <p:spPr>
              <a:xfrm>
                <a:off x="7483837" y="201250"/>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7" name="Rectangle 56">
                <a:extLst>
                  <a:ext uri="{FF2B5EF4-FFF2-40B4-BE49-F238E27FC236}">
                    <a16:creationId xmlns:a16="http://schemas.microsoft.com/office/drawing/2014/main" id="{8735B9C7-9B24-E549-B824-692C570FE799}"/>
                  </a:ext>
                </a:extLst>
              </p:cNvPr>
              <p:cNvSpPr/>
              <p:nvPr/>
            </p:nvSpPr>
            <p:spPr>
              <a:xfrm>
                <a:off x="7430624" y="381592"/>
                <a:ext cx="341775" cy="813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sp>
            <p:nvSpPr>
              <p:cNvPr id="58" name="Rectangle 57">
                <a:extLst>
                  <a:ext uri="{FF2B5EF4-FFF2-40B4-BE49-F238E27FC236}">
                    <a16:creationId xmlns:a16="http://schemas.microsoft.com/office/drawing/2014/main" id="{99B7817A-48F4-634C-971A-2590805748C1}"/>
                  </a:ext>
                </a:extLst>
              </p:cNvPr>
              <p:cNvSpPr/>
              <p:nvPr/>
            </p:nvSpPr>
            <p:spPr>
              <a:xfrm>
                <a:off x="7836043" y="36225"/>
                <a:ext cx="245132" cy="127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solidFill>
                    <a:schemeClr val="bg2">
                      <a:lumMod val="25000"/>
                    </a:schemeClr>
                  </a:solidFill>
                </a:endParaRPr>
              </a:p>
            </p:txBody>
          </p:sp>
        </p:grpSp>
      </p:grpSp>
      <p:grpSp>
        <p:nvGrpSpPr>
          <p:cNvPr id="3" name="Group 2">
            <a:extLst>
              <a:ext uri="{FF2B5EF4-FFF2-40B4-BE49-F238E27FC236}">
                <a16:creationId xmlns:a16="http://schemas.microsoft.com/office/drawing/2014/main" id="{007A52FD-FB4A-F1ED-2023-0532031C4797}"/>
              </a:ext>
            </a:extLst>
          </p:cNvPr>
          <p:cNvGrpSpPr/>
          <p:nvPr/>
        </p:nvGrpSpPr>
        <p:grpSpPr>
          <a:xfrm>
            <a:off x="4022155" y="3240642"/>
            <a:ext cx="1230079" cy="1048307"/>
            <a:chOff x="3974030" y="3154382"/>
            <a:chExt cx="1230079" cy="1048307"/>
          </a:xfrm>
        </p:grpSpPr>
        <p:pic>
          <p:nvPicPr>
            <p:cNvPr id="59" name="Picture 58">
              <a:extLst>
                <a:ext uri="{FF2B5EF4-FFF2-40B4-BE49-F238E27FC236}">
                  <a16:creationId xmlns:a16="http://schemas.microsoft.com/office/drawing/2014/main" id="{2A568A06-FA59-5F4C-A8FD-139E3158C136}"/>
                </a:ext>
              </a:extLst>
            </p:cNvPr>
            <p:cNvPicPr>
              <a:picLocks noChangeAspect="1"/>
            </p:cNvPicPr>
            <p:nvPr/>
          </p:nvPicPr>
          <p:blipFill>
            <a:blip r:embed="rId6">
              <a:duotone>
                <a:schemeClr val="accent5">
                  <a:shade val="45000"/>
                  <a:satMod val="135000"/>
                </a:schemeClr>
                <a:prstClr val="white"/>
              </a:duotone>
            </a:blip>
            <a:stretch>
              <a:fillRect/>
            </a:stretch>
          </p:blipFill>
          <p:spPr>
            <a:xfrm>
              <a:off x="3974030" y="3220711"/>
              <a:ext cx="833468" cy="830398"/>
            </a:xfrm>
            <a:prstGeom prst="rect">
              <a:avLst/>
            </a:prstGeom>
          </p:spPr>
        </p:pic>
        <p:pic>
          <p:nvPicPr>
            <p:cNvPr id="2" name="Picture 2" descr="Baby Drawing - How To Draw A Baby Step By Step">
              <a:extLst>
                <a:ext uri="{FF2B5EF4-FFF2-40B4-BE49-F238E27FC236}">
                  <a16:creationId xmlns:a16="http://schemas.microsoft.com/office/drawing/2014/main" id="{67C5DBAE-06A7-9744-7686-E38115B5E530}"/>
                </a:ext>
              </a:extLst>
            </p:cNvPr>
            <p:cNvPicPr>
              <a:picLocks noChangeAspect="1" noChangeArrowheads="1"/>
            </p:cNvPicPr>
            <p:nvPr/>
          </p:nvPicPr>
          <p:blipFill rotWithShape="1">
            <a:blip r:embed="rId7">
              <a:duotone>
                <a:schemeClr val="accent5">
                  <a:shade val="45000"/>
                  <a:satMod val="135000"/>
                </a:schemeClr>
                <a:prstClr val="white"/>
              </a:duotone>
              <a:extLst>
                <a:ext uri="{BEBA8EAE-BF5A-486C-A8C5-ECC9F3942E4B}">
                  <a14:imgProps xmlns:a14="http://schemas.microsoft.com/office/drawing/2010/main">
                    <a14:imgLayer r:embed="rId8">
                      <a14:imgEffect>
                        <a14:backgroundRemoval t="18143" b="80286" l="20000" r="79700">
                          <a14:foregroundMark x1="63800" y1="35714" x2="63800" y2="35714"/>
                          <a14:foregroundMark x1="47700" y1="29643" x2="47700" y2="29643"/>
                          <a14:foregroundMark x1="53900" y1="32429" x2="54100" y2="51143"/>
                          <a14:foregroundMark x1="54100" y1="51143" x2="48000" y2="34786"/>
                          <a14:foregroundMark x1="48000" y1="34786" x2="48400" y2="52143"/>
                          <a14:foregroundMark x1="48400" y1="52143" x2="60000" y2="60071"/>
                          <a14:foregroundMark x1="60000" y1="60071" x2="48200" y2="64000"/>
                          <a14:foregroundMark x1="48200" y1="64000" x2="47900" y2="69000"/>
                          <a14:foregroundMark x1="44700" y1="31286" x2="44700" y2="45071"/>
                          <a14:foregroundMark x1="44700" y1="45071" x2="33300" y2="62857"/>
                          <a14:foregroundMark x1="33300" y1="62857" x2="46100" y2="71357"/>
                          <a14:foregroundMark x1="46100" y1="71357" x2="59600" y2="71571"/>
                          <a14:foregroundMark x1="59600" y1="71571" x2="63600" y2="73929"/>
                          <a14:foregroundMark x1="41700" y1="43286" x2="36900" y2="53571"/>
                          <a14:foregroundMark x1="36900" y1="53571" x2="47700" y2="62214"/>
                          <a14:foregroundMark x1="47700" y1="62214" x2="59900" y2="58786"/>
                          <a14:foregroundMark x1="59900" y1="58786" x2="67900" y2="66143"/>
                          <a14:foregroundMark x1="67900" y1="66143" x2="63700" y2="75214"/>
                          <a14:foregroundMark x1="63700" y1="75214" x2="66400" y2="77357"/>
                          <a14:foregroundMark x1="73500" y1="66857" x2="70300" y2="69929"/>
                          <a14:foregroundMark x1="74200" y1="67786" x2="64000" y2="61857"/>
                          <a14:foregroundMark x1="64000" y1="61857" x2="54400" y2="31357"/>
                          <a14:foregroundMark x1="54400" y1="31357" x2="41500" y2="25357"/>
                          <a14:foregroundMark x1="41500" y1="25357" x2="38500" y2="26643"/>
                          <a14:foregroundMark x1="43800" y1="20714" x2="53300" y2="27857"/>
                          <a14:foregroundMark x1="53300" y1="27857" x2="55600" y2="37429"/>
                          <a14:foregroundMark x1="55600" y1="37429" x2="61600" y2="46071"/>
                          <a14:foregroundMark x1="61600" y1="46071" x2="58800" y2="25571"/>
                          <a14:foregroundMark x1="58800" y1="25571" x2="59700" y2="32429"/>
                          <a14:foregroundMark x1="49500" y1="18143" x2="49500" y2="18143"/>
                          <a14:foregroundMark x1="74200" y1="64000" x2="74200" y2="64000"/>
                          <a14:foregroundMark x1="74200" y1="64000" x2="68700" y2="72786"/>
                          <a14:foregroundMark x1="68700" y1="72786" x2="68000" y2="76714"/>
                          <a14:foregroundMark x1="76500" y1="65857" x2="73500" y2="70786"/>
                          <a14:foregroundMark x1="79700" y1="66500" x2="79700" y2="66500"/>
                          <a14:foregroundMark x1="68200" y1="80357" x2="68200" y2="80357"/>
                          <a14:foregroundMark x1="38700" y1="80000" x2="38700" y2="80000"/>
                          <a14:foregroundMark x1="33600" y1="72429" x2="33600" y2="72429"/>
                          <a14:foregroundMark x1="30200" y1="71786" x2="26700" y2="68143"/>
                          <a14:foregroundMark x1="25100" y1="66000" x2="24900" y2="66500"/>
                          <a14:foregroundMark x1="20000" y1="67500" x2="20000" y2="67500"/>
                        </a14:backgroundRemoval>
                      </a14:imgEffect>
                      <a14:imgEffect>
                        <a14:artisticPastelsSmooth/>
                      </a14:imgEffect>
                    </a14:imgLayer>
                  </a14:imgProps>
                </a:ext>
                <a:ext uri="{28A0092B-C50C-407E-A947-70E740481C1C}">
                  <a14:useLocalDpi xmlns:a14="http://schemas.microsoft.com/office/drawing/2010/main" val="0"/>
                </a:ext>
              </a:extLst>
            </a:blip>
            <a:srcRect l="18046" t="14165" r="16811" b="15338"/>
            <a:stretch/>
          </p:blipFill>
          <p:spPr bwMode="auto">
            <a:xfrm>
              <a:off x="4512289" y="3154382"/>
              <a:ext cx="691820" cy="104830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08" name="Group 4107">
            <a:extLst>
              <a:ext uri="{FF2B5EF4-FFF2-40B4-BE49-F238E27FC236}">
                <a16:creationId xmlns:a16="http://schemas.microsoft.com/office/drawing/2014/main" id="{DF499AAD-0DD7-B644-A05B-9B5D28F472A1}"/>
              </a:ext>
            </a:extLst>
          </p:cNvPr>
          <p:cNvGrpSpPr/>
          <p:nvPr/>
        </p:nvGrpSpPr>
        <p:grpSpPr>
          <a:xfrm>
            <a:off x="2232807" y="427184"/>
            <a:ext cx="1241372" cy="4379412"/>
            <a:chOff x="2220107" y="427184"/>
            <a:chExt cx="1241372" cy="4379412"/>
          </a:xfrm>
        </p:grpSpPr>
        <p:grpSp>
          <p:nvGrpSpPr>
            <p:cNvPr id="12" name="Group 11">
              <a:extLst>
                <a:ext uri="{FF2B5EF4-FFF2-40B4-BE49-F238E27FC236}">
                  <a16:creationId xmlns:a16="http://schemas.microsoft.com/office/drawing/2014/main" id="{7700AB04-965C-3B42-8255-981948054FBA}"/>
                </a:ext>
              </a:extLst>
            </p:cNvPr>
            <p:cNvGrpSpPr/>
            <p:nvPr/>
          </p:nvGrpSpPr>
          <p:grpSpPr>
            <a:xfrm>
              <a:off x="2220107" y="427184"/>
              <a:ext cx="1241372" cy="4379412"/>
              <a:chOff x="4005943" y="348978"/>
              <a:chExt cx="1241372" cy="4379412"/>
            </a:xfrm>
          </p:grpSpPr>
          <p:pic>
            <p:nvPicPr>
              <p:cNvPr id="4" name="Picture 3">
                <a:extLst>
                  <a:ext uri="{FF2B5EF4-FFF2-40B4-BE49-F238E27FC236}">
                    <a16:creationId xmlns:a16="http://schemas.microsoft.com/office/drawing/2014/main" id="{E0B4747F-B13B-ED42-9F79-0018435C51A5}"/>
                  </a:ext>
                </a:extLst>
              </p:cNvPr>
              <p:cNvPicPr>
                <a:picLocks noChangeAspect="1"/>
              </p:cNvPicPr>
              <p:nvPr/>
            </p:nvPicPr>
            <p:blipFill rotWithShape="1">
              <a:blip r:embed="rId9">
                <a:duotone>
                  <a:schemeClr val="accent5">
                    <a:shade val="45000"/>
                    <a:satMod val="135000"/>
                  </a:schemeClr>
                  <a:prstClr val="white"/>
                </a:duotone>
                <a:extLst>
                  <a:ext uri="{BEBA8EAE-BF5A-486C-A8C5-ECC9F3942E4B}">
                    <a14:imgProps xmlns:a14="http://schemas.microsoft.com/office/drawing/2010/main">
                      <a14:imgLayer r:embed="rId10">
                        <a14:imgEffect>
                          <a14:backgroundRemoval t="1843" b="98157" l="1613" r="91613">
                            <a14:foregroundMark x1="40323" y1="8871" x2="40323" y2="8871"/>
                            <a14:foregroundMark x1="45806" y1="9217" x2="58710" y2="19355"/>
                            <a14:foregroundMark x1="58710" y1="19355" x2="38065" y2="10484"/>
                            <a14:foregroundMark x1="38065" y1="10484" x2="49032" y2="15207"/>
                            <a14:foregroundMark x1="38710" y1="8065" x2="50000" y2="10369"/>
                            <a14:foregroundMark x1="48387" y1="7488" x2="54839" y2="10945"/>
                            <a14:foregroundMark x1="40323" y1="17166" x2="47419" y2="20046"/>
                            <a14:foregroundMark x1="40763" y1="4728" x2="43548" y2="4954"/>
                            <a14:foregroundMark x1="37992" y1="6237" x2="38710" y2="10945"/>
                            <a14:foregroundMark x1="53871" y1="18664" x2="74516" y2="27304"/>
                            <a14:foregroundMark x1="74516" y1="27304" x2="46452" y2="31682"/>
                            <a14:foregroundMark x1="46452" y1="31682" x2="30000" y2="30069"/>
                            <a14:foregroundMark x1="61935" y1="35253" x2="84609" y2="39654"/>
                            <a14:foregroundMark x1="82393" y1="36659" x2="71613" y2="31567"/>
                            <a14:foregroundMark x1="71613" y1="31567" x2="84516" y2="42281"/>
                            <a14:foregroundMark x1="84516" y1="42281" x2="80645" y2="54147"/>
                            <a14:foregroundMark x1="80645" y1="54147" x2="75484" y2="56682"/>
                            <a14:foregroundMark x1="62581" y1="93548" x2="77097" y2="95853"/>
                            <a14:foregroundMark x1="62581" y1="93318" x2="55161" y2="45161"/>
                            <a14:foregroundMark x1="55161" y1="45161" x2="59677" y2="56221"/>
                            <a14:foregroundMark x1="59677" y1="56221" x2="47419" y2="40668"/>
                            <a14:foregroundMark x1="23548" y1="98157" x2="30645" y2="86866"/>
                            <a14:foregroundMark x1="30645" y1="86866" x2="35161" y2="32143"/>
                            <a14:foregroundMark x1="35161" y1="32143" x2="14839" y2="40438"/>
                            <a14:foregroundMark x1="14839" y1="40438" x2="16129" y2="55760"/>
                            <a14:foregroundMark x1="1613" y1="40323" x2="15161" y2="57834"/>
                            <a14:foregroundMark x1="73548" y1="26382" x2="82258" y2="36751"/>
                            <a14:foregroundMark x1="82258" y1="36751" x2="76129" y2="25691"/>
                            <a14:foregroundMark x1="76129" y1="25691" x2="83871" y2="35829"/>
                            <a14:foregroundMark x1="74516" y1="30645" x2="68710" y2="19355"/>
                            <a14:foregroundMark x1="68710" y1="19355" x2="66452" y2="18894"/>
                            <a14:foregroundMark x1="17419" y1="96198" x2="21613" y2="96429"/>
                            <a14:foregroundMark x1="60645" y1="97235" x2="63226" y2="96429"/>
                            <a14:foregroundMark x1="61613" y1="95276" x2="72903" y2="97581"/>
                            <a14:foregroundMark x1="43871" y1="4608" x2="43871" y2="4608"/>
                            <a14:foregroundMark x1="46452" y1="4032" x2="46452" y2="4032"/>
                            <a14:foregroundMark x1="48065" y1="4032" x2="48065" y2="4032"/>
                            <a14:foregroundMark x1="48065" y1="4378" x2="48065" y2="4378"/>
                            <a14:foregroundMark x1="49677" y1="4032" x2="49677" y2="4032"/>
                            <a14:foregroundMark x1="50323" y1="4378" x2="50323" y2="4378"/>
                            <a14:foregroundMark x1="48710" y1="4032" x2="48710" y2="4032"/>
                            <a14:foregroundMark x1="49677" y1="3802" x2="49677" y2="3802"/>
                            <a14:foregroundMark x1="49677" y1="3802" x2="49677" y2="3802"/>
                            <a14:foregroundMark x1="48710" y1="3456" x2="48710" y2="3456"/>
                            <a14:foregroundMark x1="48710" y1="3802" x2="48710" y2="3802"/>
                            <a14:foregroundMark x1="48710" y1="3456" x2="48710" y2="3456"/>
                            <a14:foregroundMark x1="49677" y1="3802" x2="49677" y2="3802"/>
                            <a14:foregroundMark x1="50323" y1="4032" x2="50323" y2="4032"/>
                            <a14:foregroundMark x1="51290" y1="3802" x2="51290" y2="3802"/>
                            <a14:foregroundMark x1="51935" y1="3802" x2="51935" y2="3802"/>
                            <a14:foregroundMark x1="52903" y1="4378" x2="52903" y2="4378"/>
                            <a14:foregroundMark x1="53548" y1="4608" x2="53548" y2="4608"/>
                            <a14:foregroundMark x1="54516" y1="4608" x2="54516" y2="4608"/>
                            <a14:foregroundMark x1="54516" y1="4608" x2="54516" y2="4608"/>
                            <a14:foregroundMark x1="54516" y1="4378" x2="51935" y2="3802"/>
                            <a14:foregroundMark x1="48710" y1="4032" x2="48710" y2="4032"/>
                            <a14:foregroundMark x1="48710" y1="4032" x2="48710" y2="4032"/>
                            <a14:foregroundMark x1="48065" y1="4032" x2="48065" y2="4032"/>
                            <a14:foregroundMark x1="45484" y1="3802" x2="45484" y2="3802"/>
                            <a14:foregroundMark x1="45484" y1="3456" x2="45484" y2="3456"/>
                            <a14:foregroundMark x1="46452" y1="3226" x2="46452" y2="3226"/>
                            <a14:foregroundMark x1="48710" y1="3226" x2="48710" y2="3226"/>
                            <a14:foregroundMark x1="48710" y1="3226" x2="48710" y2="3226"/>
                            <a14:foregroundMark x1="50323" y1="3456" x2="50323" y2="3456"/>
                            <a14:foregroundMark x1="50323" y1="3456" x2="50323" y2="3456"/>
                            <a14:foregroundMark x1="51290" y1="3456" x2="51290" y2="3456"/>
                            <a14:foregroundMark x1="51290" y1="3802" x2="51290" y2="3802"/>
                            <a14:foregroundMark x1="50323" y1="3802" x2="50323" y2="3802"/>
                            <a14:foregroundMark x1="48710" y1="3456" x2="48710" y2="3456"/>
                            <a14:foregroundMark x1="48710" y1="3456" x2="48710" y2="3456"/>
                            <a14:foregroundMark x1="48065" y1="3456" x2="48065" y2="3456"/>
                            <a14:foregroundMark x1="43871" y1="3456" x2="43871" y2="3456"/>
                            <a14:foregroundMark x1="43871" y1="3226" x2="43871" y2="3226"/>
                            <a14:foregroundMark x1="43226" y1="3456" x2="43226" y2="3456"/>
                            <a14:foregroundMark x1="43226" y1="3456" x2="43226" y2="3456"/>
                            <a14:foregroundMark x1="41613" y1="3456" x2="41613" y2="3456"/>
                            <a14:foregroundMark x1="48387" y1="3687" x2="48387" y2="3687"/>
                            <a14:foregroundMark x1="48387" y1="3802" x2="48387" y2="3802"/>
                            <a14:foregroundMark x1="49355" y1="3802" x2="49355" y2="3802"/>
                            <a14:foregroundMark x1="49355" y1="3802" x2="49355" y2="3802"/>
                            <a14:foregroundMark x1="50000" y1="3687" x2="50000" y2="3687"/>
                            <a14:foregroundMark x1="50000" y1="3687" x2="50000" y2="3687"/>
                            <a14:foregroundMark x1="49355" y1="3802" x2="49355" y2="3802"/>
                            <a14:foregroundMark x1="49355" y1="3802" x2="49355" y2="3802"/>
                            <a14:foregroundMark x1="48387" y1="3687" x2="48387" y2="3687"/>
                            <a14:foregroundMark x1="48387" y1="3687" x2="48387" y2="3687"/>
                            <a14:foregroundMark x1="48710" y1="3687" x2="48710" y2="3687"/>
                            <a14:foregroundMark x1="48710" y1="3687" x2="48710" y2="3687"/>
                            <a14:foregroundMark x1="48387" y1="3341" x2="48387" y2="3341"/>
                            <a14:foregroundMark x1="48065" y1="3226" x2="48065" y2="3226"/>
                            <a14:foregroundMark x1="47419" y1="2995" x2="47419" y2="2995"/>
                            <a14:foregroundMark x1="46774" y1="2880" x2="46774" y2="2880"/>
                            <a14:foregroundMark x1="47742" y1="2650" x2="47742" y2="2650"/>
                            <a14:foregroundMark x1="48387" y1="2765" x2="48387" y2="2765"/>
                            <a14:foregroundMark x1="48387" y1="2765" x2="48387" y2="2765"/>
                            <a14:foregroundMark x1="48387" y1="2765" x2="48387" y2="2765"/>
                            <a14:foregroundMark x1="49032" y1="2880" x2="49032" y2="2880"/>
                            <a14:foregroundMark x1="49355" y1="2880" x2="49355" y2="2880"/>
                            <a14:foregroundMark x1="50323" y1="2995" x2="50323" y2="2995"/>
                            <a14:foregroundMark x1="50645" y1="3111" x2="50645" y2="3111"/>
                            <a14:foregroundMark x1="51290" y1="3226" x2="51290" y2="3226"/>
                            <a14:foregroundMark x1="51935" y1="3341" x2="51935" y2="3341"/>
                            <a14:foregroundMark x1="52581" y1="3687" x2="52581" y2="3687"/>
                            <a14:foregroundMark x1="53871" y1="3917" x2="53871" y2="3917"/>
                            <a14:foregroundMark x1="54194" y1="3917" x2="54194" y2="3917"/>
                            <a14:foregroundMark x1="55161" y1="4493" x2="55161" y2="4493"/>
                            <a14:foregroundMark x1="55161" y1="4724" x2="55161" y2="4724"/>
                            <a14:foregroundMark x1="54839" y1="4839" x2="54839" y2="4839"/>
                            <a14:foregroundMark x1="54839" y1="4839" x2="54839" y2="4839"/>
                            <a14:foregroundMark x1="54194" y1="4724" x2="54194" y2="4724"/>
                            <a14:foregroundMark x1="54194" y1="4608" x2="54194" y2="4608"/>
                            <a14:foregroundMark x1="54194" y1="4493" x2="54194" y2="4493"/>
                            <a14:foregroundMark x1="54839" y1="4608" x2="54839" y2="4608"/>
                            <a14:foregroundMark x1="55161" y1="4724" x2="55161" y2="4724"/>
                            <a14:foregroundMark x1="55161" y1="4839" x2="55161" y2="4839"/>
                            <a14:foregroundMark x1="55161" y1="4839" x2="55161" y2="4839"/>
                            <a14:foregroundMark x1="55161" y1="4724" x2="55161" y2="4724"/>
                            <a14:foregroundMark x1="55484" y1="4608" x2="55484" y2="4608"/>
                            <a14:foregroundMark x1="55806" y1="4724" x2="55806" y2="4724"/>
                            <a14:foregroundMark x1="55806" y1="5069" x2="55806" y2="5069"/>
                            <a14:foregroundMark x1="56129" y1="4954" x2="56129" y2="4954"/>
                            <a14:foregroundMark x1="56452" y1="4839" x2="56452" y2="4839"/>
                            <a14:foregroundMark x1="56452" y1="4839" x2="56452" y2="4839"/>
                            <a14:foregroundMark x1="55806" y1="4493" x2="55806" y2="4493"/>
                            <a14:foregroundMark x1="55806" y1="4263" x2="55806" y2="4263"/>
                            <a14:foregroundMark x1="55806" y1="4147" x2="55806" y2="4147"/>
                            <a14:foregroundMark x1="55806" y1="4147" x2="55806" y2="4147"/>
                            <a14:foregroundMark x1="56452" y1="4378" x2="56452" y2="4378"/>
                            <a14:foregroundMark x1="56774" y1="4608" x2="56774" y2="4608"/>
                            <a14:foregroundMark x1="56774" y1="4954" x2="56774" y2="4954"/>
                            <a14:foregroundMark x1="56774" y1="4954" x2="56774" y2="4954"/>
                            <a14:foregroundMark x1="56774" y1="4954" x2="56774" y2="4954"/>
                            <a14:foregroundMark x1="56774" y1="4839" x2="56774" y2="4839"/>
                            <a14:foregroundMark x1="56452" y1="4839" x2="56452" y2="4839"/>
                            <a14:foregroundMark x1="56129" y1="4839" x2="56129" y2="4839"/>
                            <a14:foregroundMark x1="53871" y1="4493" x2="53871" y2="4493"/>
                            <a14:foregroundMark x1="53871" y1="4493" x2="53871" y2="4493"/>
                            <a14:foregroundMark x1="54194" y1="4493" x2="54194" y2="4493"/>
                            <a14:foregroundMark x1="54839" y1="4724" x2="54839" y2="4724"/>
                            <a14:foregroundMark x1="55161" y1="4839" x2="55161" y2="4839"/>
                            <a14:foregroundMark x1="55161" y1="4839" x2="55161" y2="4839"/>
                            <a14:foregroundMark x1="55161" y1="4954" x2="55161" y2="4954"/>
                            <a14:foregroundMark x1="55806" y1="4839" x2="55806" y2="4839"/>
                            <a14:foregroundMark x1="56129" y1="4839" x2="56129" y2="4839"/>
                            <a14:foregroundMark x1="56452" y1="4839" x2="56452" y2="4839"/>
                            <a14:foregroundMark x1="56774" y1="4954" x2="56774" y2="4954"/>
                            <a14:foregroundMark x1="56774" y1="4954" x2="56774" y2="4954"/>
                            <a14:foregroundMark x1="54839" y1="4724" x2="54839" y2="4724"/>
                            <a14:foregroundMark x1="53871" y1="4493" x2="53871" y2="4493"/>
                            <a14:foregroundMark x1="53226" y1="4493" x2="53226" y2="4493"/>
                            <a14:foregroundMark x1="53226" y1="4493" x2="53226" y2="4493"/>
                            <a14:foregroundMark x1="49677" y1="3917" x2="49677" y2="3917"/>
                            <a14:foregroundMark x1="49032" y1="3917" x2="49032" y2="3917"/>
                            <a14:foregroundMark x1="47742" y1="3802" x2="47742" y2="3802"/>
                            <a14:foregroundMark x1="47097" y1="3687" x2="47097" y2="3687"/>
                            <a14:foregroundMark x1="47419" y1="3571" x2="47419" y2="3571"/>
                            <a14:foregroundMark x1="48387" y1="3687" x2="48387" y2="3687"/>
                            <a14:foregroundMark x1="49677" y1="3917" x2="49677" y2="3917"/>
                            <a14:foregroundMark x1="50968" y1="4147" x2="50968" y2="4147"/>
                            <a14:foregroundMark x1="45806" y1="2535" x2="45806" y2="2535"/>
                            <a14:foregroundMark x1="45806" y1="2765" x2="45806" y2="2765"/>
                            <a14:foregroundMark x1="45806" y1="2765" x2="45806" y2="2765"/>
                            <a14:foregroundMark x1="44194" y1="2995" x2="44194" y2="2995"/>
                            <a14:foregroundMark x1="43871" y1="2995" x2="43871" y2="2995"/>
                            <a14:foregroundMark x1="44194" y1="2995" x2="44194" y2="2995"/>
                            <a14:foregroundMark x1="44516" y1="2880" x2="44516" y2="2880"/>
                            <a14:foregroundMark x1="45484" y1="2880" x2="45484" y2="2880"/>
                            <a14:foregroundMark x1="45806" y1="2880" x2="45806" y2="2880"/>
                            <a14:foregroundMark x1="46774" y1="2880" x2="46774" y2="2880"/>
                            <a14:foregroundMark x1="47419" y1="2880" x2="47419" y2="2880"/>
                            <a14:foregroundMark x1="47742" y1="2995" x2="47742" y2="2995"/>
                            <a14:foregroundMark x1="44194" y1="2995" x2="44194" y2="2995"/>
                            <a14:foregroundMark x1="44194" y1="3111" x2="44194" y2="3111"/>
                            <a14:foregroundMark x1="42581" y1="3226" x2="42581" y2="3226"/>
                            <a14:foregroundMark x1="42581" y1="3226" x2="42581" y2="3226"/>
                            <a14:foregroundMark x1="42581" y1="3226" x2="42581" y2="3226"/>
                            <a14:foregroundMark x1="42258" y1="2995" x2="42258" y2="2995"/>
                            <a14:foregroundMark x1="42258" y1="2995" x2="42258" y2="2995"/>
                            <a14:foregroundMark x1="42581" y1="2995" x2="42581" y2="2995"/>
                            <a14:foregroundMark x1="42581" y1="2995" x2="42581" y2="2995"/>
                            <a14:foregroundMark x1="43871" y1="2995" x2="43871" y2="2995"/>
                            <a14:foregroundMark x1="44194" y1="2995" x2="44194" y2="2995"/>
                            <a14:foregroundMark x1="44839" y1="3111" x2="44839" y2="3111"/>
                            <a14:foregroundMark x1="45806" y1="3111" x2="45806" y2="3111"/>
                            <a14:foregroundMark x1="46774" y1="3111" x2="46774" y2="3111"/>
                            <a14:foregroundMark x1="47742" y1="3111" x2="49355" y2="3226"/>
                            <a14:foregroundMark x1="49355" y1="3111" x2="49355" y2="3111"/>
                            <a14:foregroundMark x1="50000" y1="3111" x2="50000" y2="3111"/>
                            <a14:foregroundMark x1="50000" y1="2995" x2="50000" y2="2995"/>
                            <a14:foregroundMark x1="48387" y1="2995" x2="48387" y2="2995"/>
                            <a14:foregroundMark x1="48065" y1="2995" x2="48065" y2="2995"/>
                            <a14:foregroundMark x1="47742" y1="2995" x2="47742" y2="2995"/>
                            <a14:foregroundMark x1="47419" y1="2995" x2="47419" y2="2995"/>
                            <a14:foregroundMark x1="45161" y1="2880" x2="45161" y2="2880"/>
                            <a14:foregroundMark x1="45161" y1="2995" x2="45161" y2="2995"/>
                            <a14:foregroundMark x1="46129" y1="2765" x2="46129" y2="2765"/>
                            <a14:foregroundMark x1="46129" y1="2765" x2="46129" y2="2765"/>
                            <a14:foregroundMark x1="51290" y1="2765" x2="51290" y2="2765"/>
                            <a14:foregroundMark x1="51290" y1="2765" x2="51290" y2="2765"/>
                            <a14:foregroundMark x1="51290" y1="2765" x2="51290" y2="2765"/>
                            <a14:foregroundMark x1="39355" y1="3917" x2="39355" y2="3917"/>
                            <a14:foregroundMark x1="40323" y1="3802" x2="40323" y2="3802"/>
                            <a14:foregroundMark x1="40968" y1="3687" x2="40968" y2="3687"/>
                            <a14:foregroundMark x1="40968" y1="3456" x2="40968" y2="3456"/>
                            <a14:foregroundMark x1="40968" y1="3456" x2="40968" y2="3456"/>
                            <a14:foregroundMark x1="40645" y1="3456" x2="40645" y2="3456"/>
                            <a14:foregroundMark x1="40645" y1="3456" x2="40645" y2="3456"/>
                            <a14:foregroundMark x1="40968" y1="3341" x2="40968" y2="3341"/>
                            <a14:foregroundMark x1="40968" y1="3341" x2="40968" y2="3341"/>
                            <a14:foregroundMark x1="40968" y1="3341" x2="40968" y2="3341"/>
                            <a14:foregroundMark x1="41290" y1="3571" x2="41290" y2="3571"/>
                            <a14:foregroundMark x1="40968" y1="3571" x2="40968" y2="3571"/>
                            <a14:foregroundMark x1="40645" y1="3571" x2="40645" y2="3571"/>
                            <a14:foregroundMark x1="40968" y1="3341" x2="40968" y2="3341"/>
                            <a14:foregroundMark x1="40968" y1="3341" x2="40968" y2="3341"/>
                            <a14:foregroundMark x1="40968" y1="3341" x2="40968" y2="3802"/>
                            <a14:foregroundMark x1="46774" y1="2995" x2="46774" y2="2995"/>
                            <a14:foregroundMark x1="46129" y1="2995" x2="46129" y2="2995"/>
                            <a14:foregroundMark x1="46129" y1="2995" x2="46129" y2="2995"/>
                            <a14:foregroundMark x1="45806" y1="2880" x2="45806" y2="2880"/>
                            <a14:foregroundMark x1="45806" y1="2765" x2="45806" y2="2765"/>
                            <a14:foregroundMark x1="46452" y1="2765" x2="46452" y2="2765"/>
                            <a14:foregroundMark x1="46774" y1="2765" x2="46774" y2="2765"/>
                            <a14:foregroundMark x1="46774" y1="2765" x2="46774" y2="2765"/>
                            <a14:foregroundMark x1="46452" y1="2880" x2="46452" y2="2880"/>
                            <a14:foregroundMark x1="46452" y1="2880" x2="46774" y2="2880"/>
                            <a14:foregroundMark x1="48387" y1="2880" x2="47097" y2="2535"/>
                            <a14:foregroundMark x1="47419" y1="2765" x2="43871" y2="3341"/>
                            <a14:foregroundMark x1="42581" y1="3226" x2="43548" y2="3341"/>
                            <a14:foregroundMark x1="50000" y1="3802" x2="50000" y2="3802"/>
                            <a14:foregroundMark x1="49355" y1="3917" x2="54839" y2="4608"/>
                            <a14:foregroundMark x1="53871" y1="4493" x2="55484" y2="4263"/>
                            <a14:foregroundMark x1="53226" y1="4493" x2="56452" y2="4608"/>
                            <a14:foregroundMark x1="53226" y1="4493" x2="56774" y2="4839"/>
                            <a14:foregroundMark x1="54194" y1="4839" x2="56774" y2="5069"/>
                            <a14:foregroundMark x1="61613" y1="9332" x2="59355" y2="8410"/>
                            <a14:foregroundMark x1="46129" y1="2189" x2="53226" y2="2995"/>
                            <a14:foregroundMark x1="46129" y1="1843" x2="53548" y2="2995"/>
                            <a14:foregroundMark x1="40968" y1="3571" x2="44194" y2="3111"/>
                            <a14:foregroundMark x1="40968" y1="3571" x2="41613" y2="3917"/>
                            <a14:foregroundMark x1="40323" y1="4147" x2="42581" y2="3341"/>
                            <a14:foregroundMark x1="16129" y1="23041" x2="37742" y2="17742"/>
                            <a14:foregroundMark x1="56129" y1="16129" x2="68387" y2="18779"/>
                            <a14:foregroundMark x1="27419" y1="20046" x2="31935" y2="19009"/>
                            <a14:foregroundMark x1="26129" y1="19816" x2="27742" y2="19470"/>
                            <a14:foregroundMark x1="68387" y1="19009" x2="79355" y2="29724"/>
                            <a14:foregroundMark x1="79355" y1="29724" x2="77419" y2="18894"/>
                            <a14:foregroundMark x1="77419" y1="18894" x2="79032" y2="27074"/>
                            <a14:foregroundMark x1="18387" y1="22465" x2="22903" y2="21313"/>
                            <a14:foregroundMark x1="11935" y1="22811" x2="24516" y2="19585"/>
                            <a14:foregroundMark x1="21935" y1="84793" x2="18710" y2="95622"/>
                            <a14:foregroundMark x1="18710" y1="95622" x2="15806" y2="97005"/>
                            <a14:foregroundMark x1="66129" y1="86060" x2="65806" y2="89977"/>
                            <a14:foregroundMark x1="63226" y1="86175" x2="66774" y2="86290"/>
                            <a14:foregroundMark x1="70000" y1="65553" x2="72258" y2="71659"/>
                            <a14:foregroundMark x1="74194" y1="64977" x2="73871" y2="64401"/>
                            <a14:foregroundMark x1="73226" y1="64516" x2="73548" y2="64401"/>
                            <a14:foregroundMark x1="73871" y1="64516" x2="71613" y2="68203"/>
                            <a14:foregroundMark x1="73871" y1="67857" x2="73871" y2="67857"/>
                            <a14:foregroundMark x1="73226" y1="67396" x2="73226" y2="67396"/>
                            <a14:foregroundMark x1="71935" y1="67051" x2="71935" y2="67051"/>
                            <a14:foregroundMark x1="72581" y1="66820" x2="72581" y2="66820"/>
                            <a14:foregroundMark x1="72903" y1="66705" x2="72903" y2="66705"/>
                            <a14:foregroundMark x1="72903" y1="66705" x2="72903" y2="66705"/>
                            <a14:foregroundMark x1="72903" y1="66244" x2="73226" y2="66705"/>
                            <a14:foregroundMark x1="73226" y1="67051" x2="73226" y2="67627"/>
                            <a14:foregroundMark x1="72903" y1="67972" x2="72903" y2="67972"/>
                            <a14:foregroundMark x1="73226" y1="68548" x2="73226" y2="68548"/>
                            <a14:foregroundMark x1="73226" y1="68664" x2="73226" y2="68664"/>
                            <a14:foregroundMark x1="72258" y1="69009" x2="72258" y2="69009"/>
                            <a14:foregroundMark x1="72258" y1="69124" x2="72258" y2="69124"/>
                            <a14:foregroundMark x1="72258" y1="69470" x2="72258" y2="69470"/>
                            <a14:foregroundMark x1="72258" y1="69585" x2="72258" y2="69585"/>
                            <a14:foregroundMark x1="72258" y1="69355" x2="72258" y2="69355"/>
                            <a14:foregroundMark x1="72258" y1="69355" x2="72258" y2="69355"/>
                            <a14:foregroundMark x1="72581" y1="69124" x2="72581" y2="69124"/>
                            <a14:foregroundMark x1="72581" y1="69124" x2="72581" y2="69124"/>
                            <a14:foregroundMark x1="72903" y1="69009" x2="72903" y2="69009"/>
                            <a14:foregroundMark x1="56774" y1="5069" x2="56774" y2="5069"/>
                            <a14:foregroundMark x1="57097" y1="4724" x2="57097" y2="4724"/>
                            <a14:foregroundMark x1="56774" y1="5069" x2="56774" y2="5069"/>
                            <a14:foregroundMark x1="56774" y1="4954" x2="56774" y2="4954"/>
                            <a14:foregroundMark x1="57097" y1="4954" x2="57097" y2="4954"/>
                            <a14:foregroundMark x1="56774" y1="5069" x2="56774" y2="5069"/>
                            <a14:foregroundMark x1="56774" y1="5069" x2="56774" y2="5069"/>
                            <a14:foregroundMark x1="57097" y1="5069" x2="57097" y2="5069"/>
                            <a14:foregroundMark x1="57419" y1="4954" x2="57419" y2="4954"/>
                            <a14:foregroundMark x1="56774" y1="4954" x2="56774" y2="4954"/>
                            <a14:foregroundMark x1="56452" y1="4954" x2="56452" y2="4954"/>
                            <a14:foregroundMark x1="57419" y1="4839" x2="57419" y2="4839"/>
                            <a14:foregroundMark x1="57419" y1="4839" x2="57419" y2="4839"/>
                            <a14:foregroundMark x1="57419" y1="4839" x2="57419" y2="4839"/>
                            <a14:foregroundMark x1="57419" y1="5069" x2="57419" y2="5069"/>
                            <a14:foregroundMark x1="57742" y1="5069" x2="57742" y2="5069"/>
                            <a14:foregroundMark x1="57742" y1="5069" x2="57742" y2="5069"/>
                            <a14:foregroundMark x1="57419" y1="5069" x2="57419" y2="5069"/>
                            <a14:foregroundMark x1="57419" y1="4954" x2="57419" y2="4954"/>
                            <a14:foregroundMark x1="57097" y1="5069" x2="57097" y2="5069"/>
                            <a14:foregroundMark x1="56774" y1="4839" x2="56774" y2="4839"/>
                            <a14:foregroundMark x1="56774" y1="4954" x2="56774" y2="4954"/>
                            <a14:foregroundMark x1="55484" y1="4954" x2="57419" y2="4839"/>
                            <a14:foregroundMark x1="57097" y1="4839" x2="57097" y2="4839"/>
                            <a14:foregroundMark x1="56774" y1="5069" x2="56774" y2="5069"/>
                            <a14:foregroundMark x1="57097" y1="5069" x2="57097" y2="5069"/>
                            <a14:foregroundMark x1="56774" y1="4954" x2="56774" y2="4954"/>
                            <a14:foregroundMark x1="56774" y1="4954" x2="56774" y2="4954"/>
                            <a14:foregroundMark x1="56774" y1="5069" x2="56774" y2="5069"/>
                            <a14:foregroundMark x1="56774" y1="5069" x2="56774" y2="5069"/>
                            <a14:foregroundMark x1="83871" y1="44700" x2="83871" y2="44700"/>
                            <a14:foregroundMark x1="83871" y1="44009" x2="83871" y2="44009"/>
                            <a14:foregroundMark x1="83871" y1="43433" x2="83871" y2="43433"/>
                            <a14:foregroundMark x1="83871" y1="44355" x2="83871" y2="44355"/>
                            <a14:foregroundMark x1="83871" y1="45046" x2="83871" y2="45046"/>
                            <a14:foregroundMark x1="84194" y1="45046" x2="84194" y2="45046"/>
                            <a14:foregroundMark x1="83871" y1="45046" x2="83871" y2="45046"/>
                            <a14:foregroundMark x1="83226" y1="46198" x2="83226" y2="46198"/>
                            <a14:foregroundMark x1="83226" y1="46198" x2="83226" y2="46198"/>
                            <a14:foregroundMark x1="83548" y1="46083" x2="83548" y2="46083"/>
                            <a14:foregroundMark x1="83548" y1="45968" x2="83548" y2="45968"/>
                            <a14:foregroundMark x1="83871" y1="46083" x2="83871" y2="46083"/>
                            <a14:foregroundMark x1="83871" y1="46198" x2="83871" y2="46198"/>
                            <a14:foregroundMark x1="83871" y1="46313" x2="83871" y2="46659"/>
                            <a14:foregroundMark x1="83548" y1="47811" x2="83548" y2="47811"/>
                            <a14:foregroundMark x1="83548" y1="47926" x2="83548" y2="47926"/>
                            <a14:foregroundMark x1="83548" y1="47926" x2="83548" y2="47926"/>
                            <a14:foregroundMark x1="83226" y1="48041" x2="83226" y2="48041"/>
                            <a14:foregroundMark x1="83226" y1="47926" x2="83226" y2="47926"/>
                            <a14:foregroundMark x1="83226" y1="47926" x2="83226" y2="47926"/>
                            <a14:foregroundMark x1="84839" y1="38940" x2="84839" y2="38940"/>
                            <a14:foregroundMark x1="84194" y1="38710" x2="84194" y2="38710"/>
                            <a14:foregroundMark x1="83871" y1="38249" x2="83871" y2="38249"/>
                            <a14:foregroundMark x1="83548" y1="37903" x2="83548" y2="37903"/>
                            <a14:foregroundMark x1="83548" y1="37673" x2="83548" y2="37673"/>
                            <a14:foregroundMark x1="83226" y1="37442" x2="83226" y2="37442"/>
                            <a14:foregroundMark x1="83226" y1="37327" x2="83226" y2="37327"/>
                            <a14:foregroundMark x1="83226" y1="37442" x2="83226" y2="37442"/>
                            <a14:foregroundMark x1="83548" y1="37558" x2="83548" y2="37558"/>
                            <a14:foregroundMark x1="83871" y1="37788" x2="83871" y2="37788"/>
                            <a14:foregroundMark x1="83548" y1="37558" x2="83548" y2="37558"/>
                            <a14:foregroundMark x1="83226" y1="37327" x2="83226" y2="37327"/>
                            <a14:foregroundMark x1="83226" y1="37212" x2="83226" y2="37212"/>
                            <a14:foregroundMark x1="82581" y1="37212" x2="82581" y2="37212"/>
                            <a14:foregroundMark x1="82581" y1="36982" x2="82581" y2="36982"/>
                            <a14:foregroundMark x1="82903" y1="36982" x2="82903" y2="36982"/>
                            <a14:foregroundMark x1="82903" y1="37097" x2="82903" y2="37097"/>
                            <a14:foregroundMark x1="83226" y1="37097" x2="83226" y2="37097"/>
                            <a14:foregroundMark x1="83226" y1="37097" x2="83226" y2="37097"/>
                            <a14:foregroundMark x1="12581" y1="32604" x2="12581" y2="32604"/>
                            <a14:foregroundMark x1="12903" y1="32258" x2="12903" y2="32258"/>
                            <a14:foregroundMark x1="12903" y1="32028" x2="12903" y2="32028"/>
                            <a14:foregroundMark x1="13226" y1="31682" x2="13226" y2="31682"/>
                            <a14:foregroundMark x1="13871" y1="31221" x2="13871" y2="31221"/>
                            <a14:foregroundMark x1="13871" y1="31106" x2="13871" y2="31106"/>
                            <a14:foregroundMark x1="13871" y1="30760" x2="13871" y2="30760"/>
                            <a14:foregroundMark x1="14194" y1="30415" x2="14194" y2="30415"/>
                            <a14:foregroundMark x1="14194" y1="30069" x2="14194" y2="30069"/>
                            <a14:foregroundMark x1="14194" y1="29839" x2="14194" y2="29839"/>
                            <a14:foregroundMark x1="14194" y1="29263" x2="14194" y2="29263"/>
                            <a14:foregroundMark x1="14516" y1="29032" x2="14516" y2="29032"/>
                            <a14:foregroundMark x1="14516" y1="28687" x2="14516" y2="28687"/>
                            <a14:foregroundMark x1="14516" y1="28226" x2="14516" y2="28226"/>
                            <a14:foregroundMark x1="14839" y1="27765" x2="14839" y2="27765"/>
                            <a14:foregroundMark x1="14839" y1="27535" x2="14839" y2="27535"/>
                            <a14:foregroundMark x1="15161" y1="27419" x2="15161" y2="27419"/>
                            <a14:foregroundMark x1="15161" y1="27304" x2="15161" y2="27304"/>
                            <a14:foregroundMark x1="8710" y1="39171" x2="10304" y2="36822"/>
                            <a14:foregroundMark x1="56774" y1="4839" x2="55806" y2="4493"/>
                            <a14:foregroundMark x1="57097" y1="4839" x2="57097" y2="4839"/>
                            <a14:foregroundMark x1="56774" y1="4954" x2="56774" y2="4954"/>
                            <a14:foregroundMark x1="57097" y1="4954" x2="57097" y2="4954"/>
                            <a14:foregroundMark x1="57097" y1="5069" x2="57097" y2="5069"/>
                            <a14:foregroundMark x1="57097" y1="5069" x2="57097" y2="5069"/>
                            <a14:foregroundMark x1="57097" y1="5069" x2="57097" y2="5069"/>
                            <a14:foregroundMark x1="56774" y1="4954" x2="56774" y2="4954"/>
                            <a14:foregroundMark x1="56774" y1="4839" x2="58387" y2="5645"/>
                            <a14:foregroundMark x1="40645" y1="3571" x2="41613" y2="2995"/>
                            <a14:foregroundMark x1="40968" y1="3341" x2="40968" y2="3341"/>
                            <a14:foregroundMark x1="40968" y1="3341" x2="40968" y2="3341"/>
                            <a14:foregroundMark x1="40968" y1="3456" x2="40968" y2="3456"/>
                            <a14:foregroundMark x1="40968" y1="3456" x2="40968" y2="3456"/>
                            <a14:foregroundMark x1="40968" y1="3341" x2="42581" y2="3341"/>
                            <a14:foregroundMark x1="43548" y1="3802" x2="40968" y2="3226"/>
                            <a14:foregroundMark x1="50645" y1="2650" x2="50645" y2="2650"/>
                            <a14:foregroundMark x1="50645" y1="2419" x2="50645" y2="2419"/>
                            <a14:foregroundMark x1="50645" y1="2419" x2="50645" y2="2419"/>
                            <a14:foregroundMark x1="51290" y1="2419" x2="51290" y2="2419"/>
                            <a14:foregroundMark x1="51613" y1="2419" x2="51613" y2="2419"/>
                            <a14:foregroundMark x1="52581" y1="2765" x2="52581" y2="2765"/>
                            <a14:foregroundMark x1="52581" y1="2535" x2="52581" y2="2535"/>
                            <a14:foregroundMark x1="40000" y1="3687" x2="40000" y2="3687"/>
                            <a14:foregroundMark x1="40323" y1="3341" x2="40323" y2="3341"/>
                            <a14:foregroundMark x1="40645" y1="3341" x2="40645" y2="3341"/>
                            <a14:foregroundMark x1="40645" y1="3341" x2="40645" y2="3341"/>
                            <a14:foregroundMark x1="40645" y1="3341" x2="40645" y2="3341"/>
                            <a14:foregroundMark x1="40968" y1="3226" x2="40968" y2="3226"/>
                            <a14:foregroundMark x1="40968" y1="3226" x2="40968" y2="3226"/>
                            <a14:foregroundMark x1="40968" y1="3111" x2="40968" y2="3111"/>
                            <a14:backgroundMark x1="75484" y1="5760" x2="90000" y2="6336"/>
                            <a14:backgroundMark x1="78710" y1="4608" x2="79677" y2="16359"/>
                            <a14:backgroundMark x1="79677" y1="16359" x2="90323" y2="4839"/>
                            <a14:backgroundMark x1="90323" y1="4839" x2="99677" y2="5530"/>
                            <a14:backgroundMark x1="81935" y1="6336" x2="98710" y2="18433"/>
                            <a14:backgroundMark x1="98710" y1="18433" x2="85484" y2="8525"/>
                            <a14:backgroundMark x1="85484" y1="8525" x2="98710" y2="3226"/>
                            <a14:backgroundMark x1="81935" y1="83525" x2="83548" y2="65323"/>
                            <a14:backgroundMark x1="83548" y1="65323" x2="95161" y2="75461"/>
                            <a14:backgroundMark x1="95161" y1="75461" x2="93226" y2="70737"/>
                            <a14:backgroundMark x1="78065" y1="78687" x2="99677" y2="70737"/>
                            <a14:backgroundMark x1="99677" y1="70737" x2="99677" y2="70737"/>
                            <a14:backgroundMark x1="85806" y1="75806" x2="99677" y2="71774"/>
                            <a14:backgroundMark x1="7419" y1="70392" x2="5161" y2="69009"/>
                            <a14:backgroundMark x1="11613" y1="68088" x2="5161" y2="71313"/>
                            <a14:backgroundMark x1="8387" y1="69240" x2="8387" y2="76382"/>
                            <a14:backgroundMark x1="5161" y1="69585" x2="5806" y2="75576"/>
                            <a14:backgroundMark x1="5806" y1="69585" x2="9032" y2="72926"/>
                            <a14:backgroundMark x1="2581" y1="70737" x2="11613" y2="73502"/>
                            <a14:backgroundMark x1="5161" y1="68664" x2="7419" y2="72120"/>
                            <a14:backgroundMark x1="85806" y1="38940" x2="92258" y2="38710"/>
                            <a14:backgroundMark x1="90085" y1="38940" x2="92258" y2="41475"/>
                            <a14:backgroundMark x1="89888" y1="38710" x2="90085" y2="38940"/>
                            <a14:backgroundMark x1="89493" y1="38249" x2="89888" y2="38710"/>
                            <a14:backgroundMark x1="89196" y1="37903" x2="89493" y2="38249"/>
                            <a14:backgroundMark x1="89097" y1="37788" x2="89196" y2="37903"/>
                            <a14:backgroundMark x1="88999" y1="37673" x2="89097" y2="37788"/>
                            <a14:backgroundMark x1="88900" y1="37558" x2="88999" y2="37673"/>
                            <a14:backgroundMark x1="88801" y1="37442" x2="88900" y2="37558"/>
                            <a14:backgroundMark x1="88702" y1="37327" x2="88801" y2="37442"/>
                            <a14:backgroundMark x1="88604" y1="37212" x2="88702" y2="37327"/>
                            <a14:backgroundMark x1="88506" y1="37097" x2="88604" y2="37212"/>
                            <a14:backgroundMark x1="88407" y1="36982" x2="88506" y2="37097"/>
                            <a14:backgroundMark x1="87419" y1="35829" x2="88407" y2="36982"/>
                            <a14:backgroundMark x1="9032" y1="3802" x2="6774" y2="8641"/>
                            <a14:backgroundMark x1="60645" y1="5760" x2="60986" y2="5069"/>
                            <a14:backgroundMark x1="59701" y1="2901" x2="59032" y2="2304"/>
                            <a14:backgroundMark x1="60858" y1="3934" x2="59980" y2="3152"/>
                            <a14:backgroundMark x1="62001" y1="4954" x2="61872" y2="4839"/>
                            <a14:backgroundMark x1="62130" y1="5069" x2="62001" y2="4954"/>
                            <a14:backgroundMark x1="62258" y1="5184" x2="62130" y2="5069"/>
                            <a14:backgroundMark x1="56129" y1="2304" x2="55446" y2="2209"/>
                            <a14:backgroundMark x1="55068" y1="2365" x2="56129" y2="2304"/>
                            <a14:backgroundMark x1="38126" y1="3341" x2="40122" y2="3226"/>
                            <a14:backgroundMark x1="60250" y1="5232" x2="63871" y2="5760"/>
                            <a14:backgroundMark x1="38257" y1="3917" x2="39094" y2="3802"/>
                            <a14:backgroundMark x1="37419" y1="4032" x2="38257" y2="3917"/>
                            <a14:backgroundMark x1="30323" y1="5760" x2="35161" y2="7143"/>
                            <a14:backgroundMark x1="14839" y1="99194" x2="14839" y2="99194"/>
                            <a14:backgroundMark x1="15161" y1="99194" x2="15161" y2="99194"/>
                            <a14:backgroundMark x1="15161" y1="99194" x2="15161" y2="99194"/>
                            <a14:backgroundMark x1="15806" y1="99424" x2="15806" y2="99424"/>
                            <a14:backgroundMark x1="16129" y1="99539" x2="16129" y2="99539"/>
                            <a14:backgroundMark x1="17097" y1="99885" x2="17097" y2="99885"/>
                            <a14:backgroundMark x1="17097" y1="99885" x2="17097" y2="99885"/>
                            <a14:backgroundMark x1="14516" y1="99424" x2="14516" y2="99424"/>
                            <a14:backgroundMark x1="15484" y1="99194" x2="15484" y2="99194"/>
                            <a14:backgroundMark x1="15484" y1="99194" x2="15484" y2="99194"/>
                            <a14:backgroundMark x1="16452" y1="99194" x2="16452" y2="99194"/>
                            <a14:backgroundMark x1="17742" y1="99194" x2="17742" y2="99194"/>
                            <a14:backgroundMark x1="17742" y1="99194" x2="17742" y2="99194"/>
                            <a14:backgroundMark x1="18387" y1="99194" x2="18387" y2="99194"/>
                            <a14:backgroundMark x1="18710" y1="99309" x2="18710" y2="99309"/>
                            <a14:backgroundMark x1="19355" y1="99424" x2="19355" y2="99424"/>
                            <a14:backgroundMark x1="19355" y1="99424" x2="19355" y2="99424"/>
                            <a14:backgroundMark x1="18710" y1="99194" x2="18710" y2="99194"/>
                            <a14:backgroundMark x1="18710" y1="99078" x2="18710" y2="99078"/>
                            <a14:backgroundMark x1="18387" y1="99194" x2="16774" y2="99194"/>
                            <a14:backgroundMark x1="15484" y1="98963" x2="15484" y2="98963"/>
                            <a14:backgroundMark x1="8065" y1="99194" x2="8065" y2="99194"/>
                            <a14:backgroundMark x1="8710" y1="99078" x2="8710" y2="99078"/>
                            <a14:backgroundMark x1="9355" y1="99078" x2="9355" y2="99078"/>
                            <a14:backgroundMark x1="8710" y1="98618" x2="8710" y2="98618"/>
                            <a14:backgroundMark x1="8387" y1="98502" x2="8387" y2="98502"/>
                            <a14:backgroundMark x1="8065" y1="98387" x2="8065" y2="98387"/>
                            <a14:backgroundMark x1="2258" y1="37442" x2="2258" y2="37442"/>
                            <a14:backgroundMark x1="2581" y1="37673" x2="2581" y2="37673"/>
                            <a14:backgroundMark x1="2581" y1="37903" x2="2581" y2="37903"/>
                            <a14:backgroundMark x1="8065" y1="35714" x2="8065" y2="35714"/>
                            <a14:backgroundMark x1="17097" y1="33986" x2="17097" y2="33986"/>
                            <a14:backgroundMark x1="17419" y1="33295" x2="17419" y2="33295"/>
                            <a14:backgroundMark x1="7419" y1="32719" x2="8065" y2="36866"/>
                            <a14:backgroundMark x1="2258" y1="37327" x2="1290" y2="40092"/>
                            <a14:backgroundMark x1="40000" y1="1959" x2="42903" y2="1843"/>
                            <a14:backgroundMark x1="40000" y1="2419" x2="40000" y2="2419"/>
                            <a14:backgroundMark x1="40323" y1="2535" x2="40323" y2="2535"/>
                            <a14:backgroundMark x1="40323" y1="2419" x2="40323" y2="2419"/>
                          </a14:backgroundRemoval>
                        </a14:imgEffect>
                        <a14:imgEffect>
                          <a14:saturation sat="300000"/>
                        </a14:imgEffect>
                      </a14:imgLayer>
                    </a14:imgProps>
                  </a:ext>
                </a:extLst>
              </a:blip>
              <a:srcRect l="6985" r="13647"/>
              <a:stretch/>
            </p:blipFill>
            <p:spPr>
              <a:xfrm>
                <a:off x="4005943" y="348978"/>
                <a:ext cx="1241372" cy="4379412"/>
              </a:xfrm>
              <a:prstGeom prst="rect">
                <a:avLst/>
              </a:prstGeom>
            </p:spPr>
          </p:pic>
          <p:sp>
            <p:nvSpPr>
              <p:cNvPr id="11" name="Freeform 10">
                <a:extLst>
                  <a:ext uri="{FF2B5EF4-FFF2-40B4-BE49-F238E27FC236}">
                    <a16:creationId xmlns:a16="http://schemas.microsoft.com/office/drawing/2014/main" id="{EBBAFE31-3724-1146-8FDF-0B4023F18C2C}"/>
                  </a:ext>
                </a:extLst>
              </p:cNvPr>
              <p:cNvSpPr/>
              <p:nvPr/>
            </p:nvSpPr>
            <p:spPr>
              <a:xfrm>
                <a:off x="4114799" y="1664291"/>
                <a:ext cx="130629" cy="273399"/>
              </a:xfrm>
              <a:custGeom>
                <a:avLst/>
                <a:gdLst>
                  <a:gd name="connsiteX0" fmla="*/ 25400 w 130629"/>
                  <a:gd name="connsiteY0" fmla="*/ 84682 h 273399"/>
                  <a:gd name="connsiteX1" fmla="*/ 25400 w 130629"/>
                  <a:gd name="connsiteY1" fmla="*/ 84682 h 273399"/>
                  <a:gd name="connsiteX2" fmla="*/ 25400 w 130629"/>
                  <a:gd name="connsiteY2" fmla="*/ 168139 h 273399"/>
                  <a:gd name="connsiteX3" fmla="*/ 21772 w 130629"/>
                  <a:gd name="connsiteY3" fmla="*/ 179025 h 273399"/>
                  <a:gd name="connsiteX4" fmla="*/ 14514 w 130629"/>
                  <a:gd name="connsiteY4" fmla="*/ 186282 h 273399"/>
                  <a:gd name="connsiteX5" fmla="*/ 10886 w 130629"/>
                  <a:gd name="connsiteY5" fmla="*/ 200796 h 273399"/>
                  <a:gd name="connsiteX6" fmla="*/ 7257 w 130629"/>
                  <a:gd name="connsiteY6" fmla="*/ 211682 h 273399"/>
                  <a:gd name="connsiteX7" fmla="*/ 0 w 130629"/>
                  <a:gd name="connsiteY7" fmla="*/ 251596 h 273399"/>
                  <a:gd name="connsiteX8" fmla="*/ 21772 w 130629"/>
                  <a:gd name="connsiteY8" fmla="*/ 269739 h 273399"/>
                  <a:gd name="connsiteX9" fmla="*/ 61686 w 130629"/>
                  <a:gd name="connsiteY9" fmla="*/ 251596 h 273399"/>
                  <a:gd name="connsiteX10" fmla="*/ 72572 w 130629"/>
                  <a:gd name="connsiteY10" fmla="*/ 244339 h 273399"/>
                  <a:gd name="connsiteX11" fmla="*/ 79829 w 130629"/>
                  <a:gd name="connsiteY11" fmla="*/ 222567 h 273399"/>
                  <a:gd name="connsiteX12" fmla="*/ 87086 w 130629"/>
                  <a:gd name="connsiteY12" fmla="*/ 211682 h 273399"/>
                  <a:gd name="connsiteX13" fmla="*/ 94343 w 130629"/>
                  <a:gd name="connsiteY13" fmla="*/ 157253 h 273399"/>
                  <a:gd name="connsiteX14" fmla="*/ 97972 w 130629"/>
                  <a:gd name="connsiteY14" fmla="*/ 139110 h 273399"/>
                  <a:gd name="connsiteX15" fmla="*/ 101600 w 130629"/>
                  <a:gd name="connsiteY15" fmla="*/ 113710 h 273399"/>
                  <a:gd name="connsiteX16" fmla="*/ 112486 w 130629"/>
                  <a:gd name="connsiteY16" fmla="*/ 77425 h 273399"/>
                  <a:gd name="connsiteX17" fmla="*/ 119743 w 130629"/>
                  <a:gd name="connsiteY17" fmla="*/ 70167 h 273399"/>
                  <a:gd name="connsiteX18" fmla="*/ 130629 w 130629"/>
                  <a:gd name="connsiteY18" fmla="*/ 30253 h 273399"/>
                  <a:gd name="connsiteX19" fmla="*/ 127000 w 130629"/>
                  <a:gd name="connsiteY19" fmla="*/ 19367 h 273399"/>
                  <a:gd name="connsiteX20" fmla="*/ 123372 w 130629"/>
                  <a:gd name="connsiteY20" fmla="*/ 1225 h 273399"/>
                  <a:gd name="connsiteX21" fmla="*/ 97972 w 130629"/>
                  <a:gd name="connsiteY21" fmla="*/ 4853 h 273399"/>
                  <a:gd name="connsiteX22" fmla="*/ 61686 w 130629"/>
                  <a:gd name="connsiteY22" fmla="*/ 19367 h 273399"/>
                  <a:gd name="connsiteX23" fmla="*/ 43543 w 130629"/>
                  <a:gd name="connsiteY23" fmla="*/ 44767 h 273399"/>
                  <a:gd name="connsiteX24" fmla="*/ 36286 w 130629"/>
                  <a:gd name="connsiteY24" fmla="*/ 52025 h 273399"/>
                  <a:gd name="connsiteX25" fmla="*/ 32657 w 130629"/>
                  <a:gd name="connsiteY25" fmla="*/ 62910 h 273399"/>
                  <a:gd name="connsiteX26" fmla="*/ 25400 w 130629"/>
                  <a:gd name="connsiteY26" fmla="*/ 84682 h 273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0629" h="273399">
                    <a:moveTo>
                      <a:pt x="25400" y="84682"/>
                    </a:moveTo>
                    <a:lnTo>
                      <a:pt x="25400" y="84682"/>
                    </a:lnTo>
                    <a:cubicBezTo>
                      <a:pt x="30010" y="126168"/>
                      <a:pt x="31195" y="118881"/>
                      <a:pt x="25400" y="168139"/>
                    </a:cubicBezTo>
                    <a:cubicBezTo>
                      <a:pt x="24953" y="171938"/>
                      <a:pt x="23740" y="175745"/>
                      <a:pt x="21772" y="179025"/>
                    </a:cubicBezTo>
                    <a:cubicBezTo>
                      <a:pt x="20012" y="181959"/>
                      <a:pt x="16933" y="183863"/>
                      <a:pt x="14514" y="186282"/>
                    </a:cubicBezTo>
                    <a:cubicBezTo>
                      <a:pt x="13305" y="191120"/>
                      <a:pt x="12256" y="196001"/>
                      <a:pt x="10886" y="200796"/>
                    </a:cubicBezTo>
                    <a:cubicBezTo>
                      <a:pt x="9835" y="204474"/>
                      <a:pt x="8185" y="207971"/>
                      <a:pt x="7257" y="211682"/>
                    </a:cubicBezTo>
                    <a:cubicBezTo>
                      <a:pt x="4725" y="221812"/>
                      <a:pt x="1615" y="241907"/>
                      <a:pt x="0" y="251596"/>
                    </a:cubicBezTo>
                    <a:cubicBezTo>
                      <a:pt x="8834" y="278098"/>
                      <a:pt x="-164" y="275222"/>
                      <a:pt x="21772" y="269739"/>
                    </a:cubicBezTo>
                    <a:cubicBezTo>
                      <a:pt x="48675" y="251804"/>
                      <a:pt x="34991" y="256936"/>
                      <a:pt x="61686" y="251596"/>
                    </a:cubicBezTo>
                    <a:cubicBezTo>
                      <a:pt x="65315" y="249177"/>
                      <a:pt x="70261" y="248037"/>
                      <a:pt x="72572" y="244339"/>
                    </a:cubicBezTo>
                    <a:cubicBezTo>
                      <a:pt x="76626" y="237852"/>
                      <a:pt x="75585" y="228932"/>
                      <a:pt x="79829" y="222567"/>
                    </a:cubicBezTo>
                    <a:lnTo>
                      <a:pt x="87086" y="211682"/>
                    </a:lnTo>
                    <a:cubicBezTo>
                      <a:pt x="95251" y="170848"/>
                      <a:pt x="85855" y="220905"/>
                      <a:pt x="94343" y="157253"/>
                    </a:cubicBezTo>
                    <a:cubicBezTo>
                      <a:pt x="95158" y="151140"/>
                      <a:pt x="96958" y="145194"/>
                      <a:pt x="97972" y="139110"/>
                    </a:cubicBezTo>
                    <a:cubicBezTo>
                      <a:pt x="99378" y="130674"/>
                      <a:pt x="100070" y="122125"/>
                      <a:pt x="101600" y="113710"/>
                    </a:cubicBezTo>
                    <a:cubicBezTo>
                      <a:pt x="102696" y="107681"/>
                      <a:pt x="110383" y="79528"/>
                      <a:pt x="112486" y="77425"/>
                    </a:cubicBezTo>
                    <a:lnTo>
                      <a:pt x="119743" y="70167"/>
                    </a:lnTo>
                    <a:cubicBezTo>
                      <a:pt x="128950" y="42545"/>
                      <a:pt x="125500" y="55897"/>
                      <a:pt x="130629" y="30253"/>
                    </a:cubicBezTo>
                    <a:cubicBezTo>
                      <a:pt x="129419" y="26624"/>
                      <a:pt x="127928" y="23078"/>
                      <a:pt x="127000" y="19367"/>
                    </a:cubicBezTo>
                    <a:cubicBezTo>
                      <a:pt x="125504" y="13384"/>
                      <a:pt x="128888" y="3983"/>
                      <a:pt x="123372" y="1225"/>
                    </a:cubicBezTo>
                    <a:cubicBezTo>
                      <a:pt x="115722" y="-2600"/>
                      <a:pt x="106439" y="3644"/>
                      <a:pt x="97972" y="4853"/>
                    </a:cubicBezTo>
                    <a:cubicBezTo>
                      <a:pt x="71069" y="13820"/>
                      <a:pt x="83042" y="8689"/>
                      <a:pt x="61686" y="19367"/>
                    </a:cubicBezTo>
                    <a:cubicBezTo>
                      <a:pt x="55399" y="28798"/>
                      <a:pt x="51049" y="35759"/>
                      <a:pt x="43543" y="44767"/>
                    </a:cubicBezTo>
                    <a:cubicBezTo>
                      <a:pt x="41353" y="47395"/>
                      <a:pt x="38705" y="49606"/>
                      <a:pt x="36286" y="52025"/>
                    </a:cubicBezTo>
                    <a:cubicBezTo>
                      <a:pt x="35076" y="55653"/>
                      <a:pt x="34368" y="59489"/>
                      <a:pt x="32657" y="62910"/>
                    </a:cubicBezTo>
                    <a:cubicBezTo>
                      <a:pt x="24058" y="80107"/>
                      <a:pt x="26610" y="81053"/>
                      <a:pt x="25400" y="846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grpSp>
        <p:sp>
          <p:nvSpPr>
            <p:cNvPr id="4106" name="Freeform 4105">
              <a:extLst>
                <a:ext uri="{FF2B5EF4-FFF2-40B4-BE49-F238E27FC236}">
                  <a16:creationId xmlns:a16="http://schemas.microsoft.com/office/drawing/2014/main" id="{F7CD5140-3EDE-C242-A57E-EF02DDEA396C}"/>
                </a:ext>
              </a:extLst>
            </p:cNvPr>
            <p:cNvSpPr/>
            <p:nvPr/>
          </p:nvSpPr>
          <p:spPr>
            <a:xfrm>
              <a:off x="2620652" y="2210586"/>
              <a:ext cx="546754" cy="235670"/>
            </a:xfrm>
            <a:custGeom>
              <a:avLst/>
              <a:gdLst>
                <a:gd name="connsiteX0" fmla="*/ 136688 w 546754"/>
                <a:gd name="connsiteY0" fmla="*/ 37707 h 235670"/>
                <a:gd name="connsiteX1" fmla="*/ 136688 w 546754"/>
                <a:gd name="connsiteY1" fmla="*/ 37707 h 235670"/>
                <a:gd name="connsiteX2" fmla="*/ 113121 w 546754"/>
                <a:gd name="connsiteY2" fmla="*/ 70701 h 235670"/>
                <a:gd name="connsiteX3" fmla="*/ 98981 w 546754"/>
                <a:gd name="connsiteY3" fmla="*/ 75414 h 235670"/>
                <a:gd name="connsiteX4" fmla="*/ 84841 w 546754"/>
                <a:gd name="connsiteY4" fmla="*/ 84841 h 235670"/>
                <a:gd name="connsiteX5" fmla="*/ 56560 w 546754"/>
                <a:gd name="connsiteY5" fmla="*/ 94268 h 235670"/>
                <a:gd name="connsiteX6" fmla="*/ 42420 w 546754"/>
                <a:gd name="connsiteY6" fmla="*/ 98981 h 235670"/>
                <a:gd name="connsiteX7" fmla="*/ 4713 w 546754"/>
                <a:gd name="connsiteY7" fmla="*/ 108408 h 235670"/>
                <a:gd name="connsiteX8" fmla="*/ 0 w 546754"/>
                <a:gd name="connsiteY8" fmla="*/ 122548 h 235670"/>
                <a:gd name="connsiteX9" fmla="*/ 18853 w 546754"/>
                <a:gd name="connsiteY9" fmla="*/ 146115 h 235670"/>
                <a:gd name="connsiteX10" fmla="*/ 47134 w 546754"/>
                <a:gd name="connsiteY10" fmla="*/ 169682 h 235670"/>
                <a:gd name="connsiteX11" fmla="*/ 75414 w 546754"/>
                <a:gd name="connsiteY11" fmla="*/ 188536 h 235670"/>
                <a:gd name="connsiteX12" fmla="*/ 113121 w 546754"/>
                <a:gd name="connsiteY12" fmla="*/ 207389 h 235670"/>
                <a:gd name="connsiteX13" fmla="*/ 155542 w 546754"/>
                <a:gd name="connsiteY13" fmla="*/ 226243 h 235670"/>
                <a:gd name="connsiteX14" fmla="*/ 235670 w 546754"/>
                <a:gd name="connsiteY14" fmla="*/ 235670 h 235670"/>
                <a:gd name="connsiteX15" fmla="*/ 386499 w 546754"/>
                <a:gd name="connsiteY15" fmla="*/ 230956 h 235670"/>
                <a:gd name="connsiteX16" fmla="*/ 428919 w 546754"/>
                <a:gd name="connsiteY16" fmla="*/ 226243 h 235670"/>
                <a:gd name="connsiteX17" fmla="*/ 471340 w 546754"/>
                <a:gd name="connsiteY17" fmla="*/ 193249 h 235670"/>
                <a:gd name="connsiteX18" fmla="*/ 499620 w 546754"/>
                <a:gd name="connsiteY18" fmla="*/ 174395 h 235670"/>
                <a:gd name="connsiteX19" fmla="*/ 513760 w 546754"/>
                <a:gd name="connsiteY19" fmla="*/ 164969 h 235670"/>
                <a:gd name="connsiteX20" fmla="*/ 523187 w 546754"/>
                <a:gd name="connsiteY20" fmla="*/ 150828 h 235670"/>
                <a:gd name="connsiteX21" fmla="*/ 513760 w 546754"/>
                <a:gd name="connsiteY21" fmla="*/ 122548 h 235670"/>
                <a:gd name="connsiteX22" fmla="*/ 546754 w 546754"/>
                <a:gd name="connsiteY22" fmla="*/ 89554 h 235670"/>
                <a:gd name="connsiteX23" fmla="*/ 542041 w 546754"/>
                <a:gd name="connsiteY23" fmla="*/ 75414 h 235670"/>
                <a:gd name="connsiteX24" fmla="*/ 513760 w 546754"/>
                <a:gd name="connsiteY24" fmla="*/ 56560 h 235670"/>
                <a:gd name="connsiteX25" fmla="*/ 499620 w 546754"/>
                <a:gd name="connsiteY25" fmla="*/ 47134 h 235670"/>
                <a:gd name="connsiteX26" fmla="*/ 485480 w 546754"/>
                <a:gd name="connsiteY26" fmla="*/ 42420 h 235670"/>
                <a:gd name="connsiteX27" fmla="*/ 471340 w 546754"/>
                <a:gd name="connsiteY27" fmla="*/ 32993 h 235670"/>
                <a:gd name="connsiteX28" fmla="*/ 443059 w 546754"/>
                <a:gd name="connsiteY28" fmla="*/ 23567 h 235670"/>
                <a:gd name="connsiteX29" fmla="*/ 428919 w 546754"/>
                <a:gd name="connsiteY29" fmla="*/ 18853 h 235670"/>
                <a:gd name="connsiteX30" fmla="*/ 405352 w 546754"/>
                <a:gd name="connsiteY30" fmla="*/ 14140 h 235670"/>
                <a:gd name="connsiteX31" fmla="*/ 386499 w 546754"/>
                <a:gd name="connsiteY31" fmla="*/ 9426 h 235670"/>
                <a:gd name="connsiteX32" fmla="*/ 320511 w 546754"/>
                <a:gd name="connsiteY32" fmla="*/ 0 h 235670"/>
                <a:gd name="connsiteX33" fmla="*/ 221529 w 546754"/>
                <a:gd name="connsiteY33" fmla="*/ 9426 h 235670"/>
                <a:gd name="connsiteX34" fmla="*/ 174395 w 546754"/>
                <a:gd name="connsiteY34" fmla="*/ 23567 h 235670"/>
                <a:gd name="connsiteX35" fmla="*/ 136688 w 546754"/>
                <a:gd name="connsiteY35" fmla="*/ 37707 h 23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46754" h="235670">
                  <a:moveTo>
                    <a:pt x="136688" y="37707"/>
                  </a:moveTo>
                  <a:lnTo>
                    <a:pt x="136688" y="37707"/>
                  </a:lnTo>
                  <a:cubicBezTo>
                    <a:pt x="128832" y="48705"/>
                    <a:pt x="122678" y="61144"/>
                    <a:pt x="113121" y="70701"/>
                  </a:cubicBezTo>
                  <a:cubicBezTo>
                    <a:pt x="109608" y="74214"/>
                    <a:pt x="103425" y="73192"/>
                    <a:pt x="98981" y="75414"/>
                  </a:cubicBezTo>
                  <a:cubicBezTo>
                    <a:pt x="93914" y="77947"/>
                    <a:pt x="90018" y="82540"/>
                    <a:pt x="84841" y="84841"/>
                  </a:cubicBezTo>
                  <a:cubicBezTo>
                    <a:pt x="75761" y="88877"/>
                    <a:pt x="65987" y="91126"/>
                    <a:pt x="56560" y="94268"/>
                  </a:cubicBezTo>
                  <a:cubicBezTo>
                    <a:pt x="51847" y="95839"/>
                    <a:pt x="47292" y="98007"/>
                    <a:pt x="42420" y="98981"/>
                  </a:cubicBezTo>
                  <a:cubicBezTo>
                    <a:pt x="13981" y="104668"/>
                    <a:pt x="26453" y="101160"/>
                    <a:pt x="4713" y="108408"/>
                  </a:cubicBezTo>
                  <a:cubicBezTo>
                    <a:pt x="3142" y="113121"/>
                    <a:pt x="0" y="117580"/>
                    <a:pt x="0" y="122548"/>
                  </a:cubicBezTo>
                  <a:cubicBezTo>
                    <a:pt x="0" y="137726"/>
                    <a:pt x="7995" y="138876"/>
                    <a:pt x="18853" y="146115"/>
                  </a:cubicBezTo>
                  <a:cubicBezTo>
                    <a:pt x="34321" y="169316"/>
                    <a:pt x="20555" y="153734"/>
                    <a:pt x="47134" y="169682"/>
                  </a:cubicBezTo>
                  <a:cubicBezTo>
                    <a:pt x="56849" y="175511"/>
                    <a:pt x="65280" y="183469"/>
                    <a:pt x="75414" y="188536"/>
                  </a:cubicBezTo>
                  <a:lnTo>
                    <a:pt x="113121" y="207389"/>
                  </a:lnTo>
                  <a:cubicBezTo>
                    <a:pt x="123834" y="212746"/>
                    <a:pt x="144366" y="223664"/>
                    <a:pt x="155542" y="226243"/>
                  </a:cubicBezTo>
                  <a:cubicBezTo>
                    <a:pt x="161548" y="227629"/>
                    <a:pt x="232123" y="235276"/>
                    <a:pt x="235670" y="235670"/>
                  </a:cubicBezTo>
                  <a:lnTo>
                    <a:pt x="386499" y="230956"/>
                  </a:lnTo>
                  <a:cubicBezTo>
                    <a:pt x="400709" y="230263"/>
                    <a:pt x="415422" y="230742"/>
                    <a:pt x="428919" y="226243"/>
                  </a:cubicBezTo>
                  <a:cubicBezTo>
                    <a:pt x="456200" y="217149"/>
                    <a:pt x="453040" y="207483"/>
                    <a:pt x="471340" y="193249"/>
                  </a:cubicBezTo>
                  <a:cubicBezTo>
                    <a:pt x="480283" y="186293"/>
                    <a:pt x="490193" y="180680"/>
                    <a:pt x="499620" y="174395"/>
                  </a:cubicBezTo>
                  <a:lnTo>
                    <a:pt x="513760" y="164969"/>
                  </a:lnTo>
                  <a:cubicBezTo>
                    <a:pt x="516902" y="160255"/>
                    <a:pt x="523187" y="156493"/>
                    <a:pt x="523187" y="150828"/>
                  </a:cubicBezTo>
                  <a:cubicBezTo>
                    <a:pt x="523187" y="140891"/>
                    <a:pt x="513760" y="122548"/>
                    <a:pt x="513760" y="122548"/>
                  </a:cubicBezTo>
                  <a:cubicBezTo>
                    <a:pt x="546175" y="100938"/>
                    <a:pt x="538458" y="114443"/>
                    <a:pt x="546754" y="89554"/>
                  </a:cubicBezTo>
                  <a:cubicBezTo>
                    <a:pt x="545183" y="84841"/>
                    <a:pt x="545554" y="78927"/>
                    <a:pt x="542041" y="75414"/>
                  </a:cubicBezTo>
                  <a:cubicBezTo>
                    <a:pt x="534030" y="67403"/>
                    <a:pt x="523187" y="62845"/>
                    <a:pt x="513760" y="56560"/>
                  </a:cubicBezTo>
                  <a:cubicBezTo>
                    <a:pt x="509047" y="53418"/>
                    <a:pt x="504994" y="48926"/>
                    <a:pt x="499620" y="47134"/>
                  </a:cubicBezTo>
                  <a:cubicBezTo>
                    <a:pt x="494907" y="45563"/>
                    <a:pt x="489924" y="44642"/>
                    <a:pt x="485480" y="42420"/>
                  </a:cubicBezTo>
                  <a:cubicBezTo>
                    <a:pt x="480413" y="39886"/>
                    <a:pt x="476517" y="35294"/>
                    <a:pt x="471340" y="32993"/>
                  </a:cubicBezTo>
                  <a:cubicBezTo>
                    <a:pt x="462260" y="28957"/>
                    <a:pt x="452486" y="26709"/>
                    <a:pt x="443059" y="23567"/>
                  </a:cubicBezTo>
                  <a:cubicBezTo>
                    <a:pt x="438346" y="21996"/>
                    <a:pt x="433791" y="19827"/>
                    <a:pt x="428919" y="18853"/>
                  </a:cubicBezTo>
                  <a:cubicBezTo>
                    <a:pt x="421063" y="17282"/>
                    <a:pt x="413172" y="15878"/>
                    <a:pt x="405352" y="14140"/>
                  </a:cubicBezTo>
                  <a:cubicBezTo>
                    <a:pt x="399028" y="12735"/>
                    <a:pt x="392851" y="10696"/>
                    <a:pt x="386499" y="9426"/>
                  </a:cubicBezTo>
                  <a:cubicBezTo>
                    <a:pt x="363854" y="4897"/>
                    <a:pt x="343671" y="2895"/>
                    <a:pt x="320511" y="0"/>
                  </a:cubicBezTo>
                  <a:lnTo>
                    <a:pt x="221529" y="9426"/>
                  </a:lnTo>
                  <a:cubicBezTo>
                    <a:pt x="209069" y="11206"/>
                    <a:pt x="184227" y="20290"/>
                    <a:pt x="174395" y="23567"/>
                  </a:cubicBezTo>
                  <a:cubicBezTo>
                    <a:pt x="156920" y="29392"/>
                    <a:pt x="142972" y="35350"/>
                    <a:pt x="136688" y="3770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80" name="Freeform 79">
              <a:extLst>
                <a:ext uri="{FF2B5EF4-FFF2-40B4-BE49-F238E27FC236}">
                  <a16:creationId xmlns:a16="http://schemas.microsoft.com/office/drawing/2014/main" id="{0ADAC06D-A96F-0A4A-B04E-F8B21CDF085D}"/>
                </a:ext>
              </a:extLst>
            </p:cNvPr>
            <p:cNvSpPr/>
            <p:nvPr/>
          </p:nvSpPr>
          <p:spPr>
            <a:xfrm>
              <a:off x="2601795" y="427184"/>
              <a:ext cx="216817" cy="129636"/>
            </a:xfrm>
            <a:custGeom>
              <a:avLst/>
              <a:gdLst>
                <a:gd name="connsiteX0" fmla="*/ 136688 w 546754"/>
                <a:gd name="connsiteY0" fmla="*/ 37707 h 235670"/>
                <a:gd name="connsiteX1" fmla="*/ 136688 w 546754"/>
                <a:gd name="connsiteY1" fmla="*/ 37707 h 235670"/>
                <a:gd name="connsiteX2" fmla="*/ 113121 w 546754"/>
                <a:gd name="connsiteY2" fmla="*/ 70701 h 235670"/>
                <a:gd name="connsiteX3" fmla="*/ 98981 w 546754"/>
                <a:gd name="connsiteY3" fmla="*/ 75414 h 235670"/>
                <a:gd name="connsiteX4" fmla="*/ 84841 w 546754"/>
                <a:gd name="connsiteY4" fmla="*/ 84841 h 235670"/>
                <a:gd name="connsiteX5" fmla="*/ 56560 w 546754"/>
                <a:gd name="connsiteY5" fmla="*/ 94268 h 235670"/>
                <a:gd name="connsiteX6" fmla="*/ 42420 w 546754"/>
                <a:gd name="connsiteY6" fmla="*/ 98981 h 235670"/>
                <a:gd name="connsiteX7" fmla="*/ 4713 w 546754"/>
                <a:gd name="connsiteY7" fmla="*/ 108408 h 235670"/>
                <a:gd name="connsiteX8" fmla="*/ 0 w 546754"/>
                <a:gd name="connsiteY8" fmla="*/ 122548 h 235670"/>
                <a:gd name="connsiteX9" fmla="*/ 18853 w 546754"/>
                <a:gd name="connsiteY9" fmla="*/ 146115 h 235670"/>
                <a:gd name="connsiteX10" fmla="*/ 47134 w 546754"/>
                <a:gd name="connsiteY10" fmla="*/ 169682 h 235670"/>
                <a:gd name="connsiteX11" fmla="*/ 75414 w 546754"/>
                <a:gd name="connsiteY11" fmla="*/ 188536 h 235670"/>
                <a:gd name="connsiteX12" fmla="*/ 113121 w 546754"/>
                <a:gd name="connsiteY12" fmla="*/ 207389 h 235670"/>
                <a:gd name="connsiteX13" fmla="*/ 155542 w 546754"/>
                <a:gd name="connsiteY13" fmla="*/ 226243 h 235670"/>
                <a:gd name="connsiteX14" fmla="*/ 235670 w 546754"/>
                <a:gd name="connsiteY14" fmla="*/ 235670 h 235670"/>
                <a:gd name="connsiteX15" fmla="*/ 386499 w 546754"/>
                <a:gd name="connsiteY15" fmla="*/ 230956 h 235670"/>
                <a:gd name="connsiteX16" fmla="*/ 428919 w 546754"/>
                <a:gd name="connsiteY16" fmla="*/ 226243 h 235670"/>
                <a:gd name="connsiteX17" fmla="*/ 471340 w 546754"/>
                <a:gd name="connsiteY17" fmla="*/ 193249 h 235670"/>
                <a:gd name="connsiteX18" fmla="*/ 499620 w 546754"/>
                <a:gd name="connsiteY18" fmla="*/ 174395 h 235670"/>
                <a:gd name="connsiteX19" fmla="*/ 513760 w 546754"/>
                <a:gd name="connsiteY19" fmla="*/ 164969 h 235670"/>
                <a:gd name="connsiteX20" fmla="*/ 523187 w 546754"/>
                <a:gd name="connsiteY20" fmla="*/ 150828 h 235670"/>
                <a:gd name="connsiteX21" fmla="*/ 513760 w 546754"/>
                <a:gd name="connsiteY21" fmla="*/ 122548 h 235670"/>
                <a:gd name="connsiteX22" fmla="*/ 546754 w 546754"/>
                <a:gd name="connsiteY22" fmla="*/ 89554 h 235670"/>
                <a:gd name="connsiteX23" fmla="*/ 542041 w 546754"/>
                <a:gd name="connsiteY23" fmla="*/ 75414 h 235670"/>
                <a:gd name="connsiteX24" fmla="*/ 513760 w 546754"/>
                <a:gd name="connsiteY24" fmla="*/ 56560 h 235670"/>
                <a:gd name="connsiteX25" fmla="*/ 499620 w 546754"/>
                <a:gd name="connsiteY25" fmla="*/ 47134 h 235670"/>
                <a:gd name="connsiteX26" fmla="*/ 485480 w 546754"/>
                <a:gd name="connsiteY26" fmla="*/ 42420 h 235670"/>
                <a:gd name="connsiteX27" fmla="*/ 471340 w 546754"/>
                <a:gd name="connsiteY27" fmla="*/ 32993 h 235670"/>
                <a:gd name="connsiteX28" fmla="*/ 443059 w 546754"/>
                <a:gd name="connsiteY28" fmla="*/ 23567 h 235670"/>
                <a:gd name="connsiteX29" fmla="*/ 428919 w 546754"/>
                <a:gd name="connsiteY29" fmla="*/ 18853 h 235670"/>
                <a:gd name="connsiteX30" fmla="*/ 405352 w 546754"/>
                <a:gd name="connsiteY30" fmla="*/ 14140 h 235670"/>
                <a:gd name="connsiteX31" fmla="*/ 386499 w 546754"/>
                <a:gd name="connsiteY31" fmla="*/ 9426 h 235670"/>
                <a:gd name="connsiteX32" fmla="*/ 320511 w 546754"/>
                <a:gd name="connsiteY32" fmla="*/ 0 h 235670"/>
                <a:gd name="connsiteX33" fmla="*/ 221529 w 546754"/>
                <a:gd name="connsiteY33" fmla="*/ 9426 h 235670"/>
                <a:gd name="connsiteX34" fmla="*/ 174395 w 546754"/>
                <a:gd name="connsiteY34" fmla="*/ 23567 h 235670"/>
                <a:gd name="connsiteX35" fmla="*/ 136688 w 546754"/>
                <a:gd name="connsiteY35" fmla="*/ 37707 h 23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46754" h="235670">
                  <a:moveTo>
                    <a:pt x="136688" y="37707"/>
                  </a:moveTo>
                  <a:lnTo>
                    <a:pt x="136688" y="37707"/>
                  </a:lnTo>
                  <a:cubicBezTo>
                    <a:pt x="128832" y="48705"/>
                    <a:pt x="122678" y="61144"/>
                    <a:pt x="113121" y="70701"/>
                  </a:cubicBezTo>
                  <a:cubicBezTo>
                    <a:pt x="109608" y="74214"/>
                    <a:pt x="103425" y="73192"/>
                    <a:pt x="98981" y="75414"/>
                  </a:cubicBezTo>
                  <a:cubicBezTo>
                    <a:pt x="93914" y="77947"/>
                    <a:pt x="90018" y="82540"/>
                    <a:pt x="84841" y="84841"/>
                  </a:cubicBezTo>
                  <a:cubicBezTo>
                    <a:pt x="75761" y="88877"/>
                    <a:pt x="65987" y="91126"/>
                    <a:pt x="56560" y="94268"/>
                  </a:cubicBezTo>
                  <a:cubicBezTo>
                    <a:pt x="51847" y="95839"/>
                    <a:pt x="47292" y="98007"/>
                    <a:pt x="42420" y="98981"/>
                  </a:cubicBezTo>
                  <a:cubicBezTo>
                    <a:pt x="13981" y="104668"/>
                    <a:pt x="26453" y="101160"/>
                    <a:pt x="4713" y="108408"/>
                  </a:cubicBezTo>
                  <a:cubicBezTo>
                    <a:pt x="3142" y="113121"/>
                    <a:pt x="0" y="117580"/>
                    <a:pt x="0" y="122548"/>
                  </a:cubicBezTo>
                  <a:cubicBezTo>
                    <a:pt x="0" y="137726"/>
                    <a:pt x="7995" y="138876"/>
                    <a:pt x="18853" y="146115"/>
                  </a:cubicBezTo>
                  <a:cubicBezTo>
                    <a:pt x="34321" y="169316"/>
                    <a:pt x="20555" y="153734"/>
                    <a:pt x="47134" y="169682"/>
                  </a:cubicBezTo>
                  <a:cubicBezTo>
                    <a:pt x="56849" y="175511"/>
                    <a:pt x="65280" y="183469"/>
                    <a:pt x="75414" y="188536"/>
                  </a:cubicBezTo>
                  <a:lnTo>
                    <a:pt x="113121" y="207389"/>
                  </a:lnTo>
                  <a:cubicBezTo>
                    <a:pt x="123834" y="212746"/>
                    <a:pt x="144366" y="223664"/>
                    <a:pt x="155542" y="226243"/>
                  </a:cubicBezTo>
                  <a:cubicBezTo>
                    <a:pt x="161548" y="227629"/>
                    <a:pt x="232123" y="235276"/>
                    <a:pt x="235670" y="235670"/>
                  </a:cubicBezTo>
                  <a:lnTo>
                    <a:pt x="386499" y="230956"/>
                  </a:lnTo>
                  <a:cubicBezTo>
                    <a:pt x="400709" y="230263"/>
                    <a:pt x="415422" y="230742"/>
                    <a:pt x="428919" y="226243"/>
                  </a:cubicBezTo>
                  <a:cubicBezTo>
                    <a:pt x="456200" y="217149"/>
                    <a:pt x="453040" y="207483"/>
                    <a:pt x="471340" y="193249"/>
                  </a:cubicBezTo>
                  <a:cubicBezTo>
                    <a:pt x="480283" y="186293"/>
                    <a:pt x="490193" y="180680"/>
                    <a:pt x="499620" y="174395"/>
                  </a:cubicBezTo>
                  <a:lnTo>
                    <a:pt x="513760" y="164969"/>
                  </a:lnTo>
                  <a:cubicBezTo>
                    <a:pt x="516902" y="160255"/>
                    <a:pt x="523187" y="156493"/>
                    <a:pt x="523187" y="150828"/>
                  </a:cubicBezTo>
                  <a:cubicBezTo>
                    <a:pt x="523187" y="140891"/>
                    <a:pt x="513760" y="122548"/>
                    <a:pt x="513760" y="122548"/>
                  </a:cubicBezTo>
                  <a:cubicBezTo>
                    <a:pt x="546175" y="100938"/>
                    <a:pt x="538458" y="114443"/>
                    <a:pt x="546754" y="89554"/>
                  </a:cubicBezTo>
                  <a:cubicBezTo>
                    <a:pt x="545183" y="84841"/>
                    <a:pt x="545554" y="78927"/>
                    <a:pt x="542041" y="75414"/>
                  </a:cubicBezTo>
                  <a:cubicBezTo>
                    <a:pt x="534030" y="67403"/>
                    <a:pt x="523187" y="62845"/>
                    <a:pt x="513760" y="56560"/>
                  </a:cubicBezTo>
                  <a:cubicBezTo>
                    <a:pt x="509047" y="53418"/>
                    <a:pt x="504994" y="48926"/>
                    <a:pt x="499620" y="47134"/>
                  </a:cubicBezTo>
                  <a:cubicBezTo>
                    <a:pt x="494907" y="45563"/>
                    <a:pt x="489924" y="44642"/>
                    <a:pt x="485480" y="42420"/>
                  </a:cubicBezTo>
                  <a:cubicBezTo>
                    <a:pt x="480413" y="39886"/>
                    <a:pt x="476517" y="35294"/>
                    <a:pt x="471340" y="32993"/>
                  </a:cubicBezTo>
                  <a:cubicBezTo>
                    <a:pt x="462260" y="28957"/>
                    <a:pt x="452486" y="26709"/>
                    <a:pt x="443059" y="23567"/>
                  </a:cubicBezTo>
                  <a:cubicBezTo>
                    <a:pt x="438346" y="21996"/>
                    <a:pt x="433791" y="19827"/>
                    <a:pt x="428919" y="18853"/>
                  </a:cubicBezTo>
                  <a:cubicBezTo>
                    <a:pt x="421063" y="17282"/>
                    <a:pt x="413172" y="15878"/>
                    <a:pt x="405352" y="14140"/>
                  </a:cubicBezTo>
                  <a:cubicBezTo>
                    <a:pt x="399028" y="12735"/>
                    <a:pt x="392851" y="10696"/>
                    <a:pt x="386499" y="9426"/>
                  </a:cubicBezTo>
                  <a:cubicBezTo>
                    <a:pt x="363854" y="4897"/>
                    <a:pt x="343671" y="2895"/>
                    <a:pt x="320511" y="0"/>
                  </a:cubicBezTo>
                  <a:lnTo>
                    <a:pt x="221529" y="9426"/>
                  </a:lnTo>
                  <a:cubicBezTo>
                    <a:pt x="209069" y="11206"/>
                    <a:pt x="184227" y="20290"/>
                    <a:pt x="174395" y="23567"/>
                  </a:cubicBezTo>
                  <a:cubicBezTo>
                    <a:pt x="156920" y="29392"/>
                    <a:pt x="142972" y="35350"/>
                    <a:pt x="136688" y="3770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4107" name="Freeform 4106">
              <a:extLst>
                <a:ext uri="{FF2B5EF4-FFF2-40B4-BE49-F238E27FC236}">
                  <a16:creationId xmlns:a16="http://schemas.microsoft.com/office/drawing/2014/main" id="{989AFBD3-0B1A-6047-9C3C-ACBF26F6F22E}"/>
                </a:ext>
              </a:extLst>
            </p:cNvPr>
            <p:cNvSpPr/>
            <p:nvPr/>
          </p:nvSpPr>
          <p:spPr>
            <a:xfrm>
              <a:off x="3177957" y="2247900"/>
              <a:ext cx="109259" cy="104775"/>
            </a:xfrm>
            <a:custGeom>
              <a:avLst/>
              <a:gdLst>
                <a:gd name="connsiteX0" fmla="*/ 12917 w 101922"/>
                <a:gd name="connsiteY0" fmla="*/ 19050 h 104775"/>
                <a:gd name="connsiteX1" fmla="*/ 12917 w 101922"/>
                <a:gd name="connsiteY1" fmla="*/ 19050 h 104775"/>
                <a:gd name="connsiteX2" fmla="*/ 3392 w 101922"/>
                <a:gd name="connsiteY2" fmla="*/ 44450 h 104775"/>
                <a:gd name="connsiteX3" fmla="*/ 217 w 101922"/>
                <a:gd name="connsiteY3" fmla="*/ 53975 h 104775"/>
                <a:gd name="connsiteX4" fmla="*/ 12917 w 101922"/>
                <a:gd name="connsiteY4" fmla="*/ 73025 h 104775"/>
                <a:gd name="connsiteX5" fmla="*/ 16092 w 101922"/>
                <a:gd name="connsiteY5" fmla="*/ 82550 h 104775"/>
                <a:gd name="connsiteX6" fmla="*/ 25617 w 101922"/>
                <a:gd name="connsiteY6" fmla="*/ 88900 h 104775"/>
                <a:gd name="connsiteX7" fmla="*/ 35142 w 101922"/>
                <a:gd name="connsiteY7" fmla="*/ 98425 h 104775"/>
                <a:gd name="connsiteX8" fmla="*/ 54192 w 101922"/>
                <a:gd name="connsiteY8" fmla="*/ 104775 h 104775"/>
                <a:gd name="connsiteX9" fmla="*/ 73242 w 101922"/>
                <a:gd name="connsiteY9" fmla="*/ 98425 h 104775"/>
                <a:gd name="connsiteX10" fmla="*/ 92292 w 101922"/>
                <a:gd name="connsiteY10" fmla="*/ 85725 h 104775"/>
                <a:gd name="connsiteX11" fmla="*/ 95467 w 101922"/>
                <a:gd name="connsiteY11" fmla="*/ 76200 h 104775"/>
                <a:gd name="connsiteX12" fmla="*/ 101817 w 101922"/>
                <a:gd name="connsiteY12" fmla="*/ 66675 h 104775"/>
                <a:gd name="connsiteX13" fmla="*/ 98642 w 101922"/>
                <a:gd name="connsiteY13" fmla="*/ 50800 h 104775"/>
                <a:gd name="connsiteX14" fmla="*/ 92292 w 101922"/>
                <a:gd name="connsiteY14" fmla="*/ 28575 h 104775"/>
                <a:gd name="connsiteX15" fmla="*/ 63717 w 101922"/>
                <a:gd name="connsiteY15" fmla="*/ 6350 h 104775"/>
                <a:gd name="connsiteX16" fmla="*/ 44667 w 101922"/>
                <a:gd name="connsiteY16" fmla="*/ 0 h 104775"/>
                <a:gd name="connsiteX17" fmla="*/ 25617 w 101922"/>
                <a:gd name="connsiteY17" fmla="*/ 6350 h 104775"/>
                <a:gd name="connsiteX18" fmla="*/ 12917 w 101922"/>
                <a:gd name="connsiteY18" fmla="*/ 190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1922" h="104775">
                  <a:moveTo>
                    <a:pt x="12917" y="19050"/>
                  </a:moveTo>
                  <a:lnTo>
                    <a:pt x="12917" y="19050"/>
                  </a:lnTo>
                  <a:cubicBezTo>
                    <a:pt x="9742" y="27517"/>
                    <a:pt x="6482" y="35952"/>
                    <a:pt x="3392" y="44450"/>
                  </a:cubicBezTo>
                  <a:cubicBezTo>
                    <a:pt x="2248" y="47595"/>
                    <a:pt x="-841" y="50800"/>
                    <a:pt x="217" y="53975"/>
                  </a:cubicBezTo>
                  <a:cubicBezTo>
                    <a:pt x="2630" y="61215"/>
                    <a:pt x="10504" y="65785"/>
                    <a:pt x="12917" y="73025"/>
                  </a:cubicBezTo>
                  <a:cubicBezTo>
                    <a:pt x="13975" y="76200"/>
                    <a:pt x="14001" y="79937"/>
                    <a:pt x="16092" y="82550"/>
                  </a:cubicBezTo>
                  <a:cubicBezTo>
                    <a:pt x="18476" y="85530"/>
                    <a:pt x="22686" y="86457"/>
                    <a:pt x="25617" y="88900"/>
                  </a:cubicBezTo>
                  <a:cubicBezTo>
                    <a:pt x="29066" y="91775"/>
                    <a:pt x="31217" y="96244"/>
                    <a:pt x="35142" y="98425"/>
                  </a:cubicBezTo>
                  <a:cubicBezTo>
                    <a:pt x="40993" y="101676"/>
                    <a:pt x="54192" y="104775"/>
                    <a:pt x="54192" y="104775"/>
                  </a:cubicBezTo>
                  <a:cubicBezTo>
                    <a:pt x="60542" y="102658"/>
                    <a:pt x="67673" y="102138"/>
                    <a:pt x="73242" y="98425"/>
                  </a:cubicBezTo>
                  <a:lnTo>
                    <a:pt x="92292" y="85725"/>
                  </a:lnTo>
                  <a:cubicBezTo>
                    <a:pt x="93350" y="82550"/>
                    <a:pt x="93970" y="79193"/>
                    <a:pt x="95467" y="76200"/>
                  </a:cubicBezTo>
                  <a:cubicBezTo>
                    <a:pt x="97174" y="72787"/>
                    <a:pt x="101344" y="70461"/>
                    <a:pt x="101817" y="66675"/>
                  </a:cubicBezTo>
                  <a:cubicBezTo>
                    <a:pt x="102486" y="61320"/>
                    <a:pt x="99813" y="56068"/>
                    <a:pt x="98642" y="50800"/>
                  </a:cubicBezTo>
                  <a:cubicBezTo>
                    <a:pt x="98289" y="49212"/>
                    <a:pt x="94060" y="31227"/>
                    <a:pt x="92292" y="28575"/>
                  </a:cubicBezTo>
                  <a:cubicBezTo>
                    <a:pt x="87596" y="21531"/>
                    <a:pt x="69123" y="8152"/>
                    <a:pt x="63717" y="6350"/>
                  </a:cubicBezTo>
                  <a:lnTo>
                    <a:pt x="44667" y="0"/>
                  </a:lnTo>
                  <a:cubicBezTo>
                    <a:pt x="38317" y="2117"/>
                    <a:pt x="31186" y="2637"/>
                    <a:pt x="25617" y="6350"/>
                  </a:cubicBezTo>
                  <a:cubicBezTo>
                    <a:pt x="15211" y="13287"/>
                    <a:pt x="15034" y="16933"/>
                    <a:pt x="12917" y="1905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rotWithShape="1">
          <a:blip r:embed="rId11" cstate="print">
            <a:duotone>
              <a:schemeClr val="accent5">
                <a:shade val="45000"/>
                <a:satMod val="135000"/>
              </a:schemeClr>
              <a:prstClr val="white"/>
            </a:duotone>
          </a:blip>
          <a:srcRect l="12433" t="37542" r="33587"/>
          <a:stretch/>
        </p:blipFill>
        <p:spPr>
          <a:xfrm>
            <a:off x="6001406" y="-2674"/>
            <a:ext cx="3269594" cy="5198952"/>
          </a:xfrm>
          <a:prstGeom prst="rect">
            <a:avLst/>
          </a:prstGeom>
          <a:ln w="50800">
            <a:noFill/>
          </a:ln>
        </p:spPr>
      </p:pic>
      <p:sp>
        <p:nvSpPr>
          <p:cNvPr id="5" name="Rectangle 4">
            <a:extLst>
              <a:ext uri="{FF2B5EF4-FFF2-40B4-BE49-F238E27FC236}">
                <a16:creationId xmlns:a16="http://schemas.microsoft.com/office/drawing/2014/main" id="{B6044B61-6992-2844-6291-498F5DC331EC}"/>
              </a:ext>
            </a:extLst>
          </p:cNvPr>
          <p:cNvSpPr/>
          <p:nvPr/>
        </p:nvSpPr>
        <p:spPr>
          <a:xfrm>
            <a:off x="602867" y="496971"/>
            <a:ext cx="1139158" cy="523220"/>
          </a:xfrm>
          <a:prstGeom prst="rect">
            <a:avLst/>
          </a:prstGeom>
        </p:spPr>
        <p:txBody>
          <a:bodyPr wrap="none">
            <a:spAutoFit/>
          </a:bodyPr>
          <a:lstStyle/>
          <a:p>
            <a:pPr algn="ctr" rtl="0"/>
            <a:r>
              <a:rPr lang="en-US" sz="2800" dirty="0">
                <a:solidFill>
                  <a:srgbClr val="4D799D"/>
                </a:solidFill>
                <a:latin typeface="Helvetica Neue Medium" panose="02000503000000020004" pitchFamily="2" charset="0"/>
                <a:ea typeface="Helvetica Neue Medium" panose="02000503000000020004" pitchFamily="2" charset="0"/>
                <a:cs typeface="Helvetica Neue Medium" panose="02000503000000020004" pitchFamily="2" charset="0"/>
              </a:rPr>
              <a:t>3x</a:t>
            </a:r>
            <a:r>
              <a:rPr lang="en-US" sz="1600" dirty="0">
                <a:solidFill>
                  <a:srgbClr val="4D799D"/>
                </a:solidFill>
                <a:latin typeface="Helvetica Neue Thin" panose="020B0403020202020204" pitchFamily="34" charset="0"/>
                <a:ea typeface="Helvetica Neue Thin" panose="020B0403020202020204" pitchFamily="34" charset="0"/>
              </a:rPr>
              <a:t>  Brain</a:t>
            </a:r>
          </a:p>
        </p:txBody>
      </p:sp>
      <p:sp>
        <p:nvSpPr>
          <p:cNvPr id="16" name="Rectangle 15">
            <a:extLst>
              <a:ext uri="{FF2B5EF4-FFF2-40B4-BE49-F238E27FC236}">
                <a16:creationId xmlns:a16="http://schemas.microsoft.com/office/drawing/2014/main" id="{0E54593A-2738-F917-A866-4279EF3F147D}"/>
              </a:ext>
            </a:extLst>
          </p:cNvPr>
          <p:cNvSpPr/>
          <p:nvPr/>
        </p:nvSpPr>
        <p:spPr>
          <a:xfrm rot="16200000">
            <a:off x="3345909" y="1177931"/>
            <a:ext cx="1542410" cy="338554"/>
          </a:xfrm>
          <a:prstGeom prst="rect">
            <a:avLst/>
          </a:prstGeom>
        </p:spPr>
        <p:txBody>
          <a:bodyPr wrap="none">
            <a:spAutoFit/>
          </a:bodyPr>
          <a:lstStyle/>
          <a:p>
            <a:pPr algn="ctr" rtl="0"/>
            <a:r>
              <a:rPr lang="en-US" sz="1600" dirty="0">
                <a:solidFill>
                  <a:srgbClr val="4D799D"/>
                </a:solidFill>
                <a:latin typeface="Helvetica Neue Thin" panose="020B0403020202020204" pitchFamily="34" charset="0"/>
                <a:ea typeface="Helvetica Neue Thin" panose="020B0403020202020204" pitchFamily="34" charset="0"/>
              </a:rPr>
              <a:t>Upright walking</a:t>
            </a:r>
          </a:p>
        </p:txBody>
      </p:sp>
      <p:sp>
        <p:nvSpPr>
          <p:cNvPr id="19" name="Rectangle 18">
            <a:extLst>
              <a:ext uri="{FF2B5EF4-FFF2-40B4-BE49-F238E27FC236}">
                <a16:creationId xmlns:a16="http://schemas.microsoft.com/office/drawing/2014/main" id="{C926D4FD-4F5E-9BEB-43E4-11055AF444DA}"/>
              </a:ext>
            </a:extLst>
          </p:cNvPr>
          <p:cNvSpPr/>
          <p:nvPr/>
        </p:nvSpPr>
        <p:spPr>
          <a:xfrm>
            <a:off x="541169" y="1784223"/>
            <a:ext cx="1250663" cy="461665"/>
          </a:xfrm>
          <a:prstGeom prst="rect">
            <a:avLst/>
          </a:prstGeom>
        </p:spPr>
        <p:txBody>
          <a:bodyPr wrap="none">
            <a:spAutoFit/>
          </a:bodyPr>
          <a:lstStyle/>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Alzheimer's disease</a:t>
            </a:r>
          </a:p>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Schizophrenia</a:t>
            </a:r>
          </a:p>
        </p:txBody>
      </p:sp>
      <p:sp>
        <p:nvSpPr>
          <p:cNvPr id="20" name="Rectangle 19">
            <a:extLst>
              <a:ext uri="{FF2B5EF4-FFF2-40B4-BE49-F238E27FC236}">
                <a16:creationId xmlns:a16="http://schemas.microsoft.com/office/drawing/2014/main" id="{4F3E4873-D59C-77D5-0CFA-9CF6E88BD6F1}"/>
              </a:ext>
            </a:extLst>
          </p:cNvPr>
          <p:cNvSpPr/>
          <p:nvPr/>
        </p:nvSpPr>
        <p:spPr>
          <a:xfrm>
            <a:off x="541169" y="4449791"/>
            <a:ext cx="1316386" cy="276999"/>
          </a:xfrm>
          <a:prstGeom prst="rect">
            <a:avLst/>
          </a:prstGeom>
        </p:spPr>
        <p:txBody>
          <a:bodyPr wrap="none">
            <a:spAutoFit/>
          </a:bodyPr>
          <a:lstStyle/>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Myocardial infarction</a:t>
            </a:r>
          </a:p>
        </p:txBody>
      </p:sp>
      <p:sp>
        <p:nvSpPr>
          <p:cNvPr id="21" name="Rectangle 20">
            <a:extLst>
              <a:ext uri="{FF2B5EF4-FFF2-40B4-BE49-F238E27FC236}">
                <a16:creationId xmlns:a16="http://schemas.microsoft.com/office/drawing/2014/main" id="{712E2BD5-834D-3AAA-FE33-BF7216B1D4CA}"/>
              </a:ext>
            </a:extLst>
          </p:cNvPr>
          <p:cNvSpPr/>
          <p:nvPr/>
        </p:nvSpPr>
        <p:spPr>
          <a:xfrm>
            <a:off x="3955025" y="2109578"/>
            <a:ext cx="1748793" cy="461665"/>
          </a:xfrm>
          <a:prstGeom prst="rect">
            <a:avLst/>
          </a:prstGeom>
        </p:spPr>
        <p:txBody>
          <a:bodyPr wrap="square">
            <a:spAutoFit/>
          </a:bodyPr>
          <a:lstStyle/>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Chronic back pain</a:t>
            </a:r>
          </a:p>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Disk hernia</a:t>
            </a:r>
          </a:p>
        </p:txBody>
      </p:sp>
      <p:sp>
        <p:nvSpPr>
          <p:cNvPr id="22" name="Rectangle 21">
            <a:extLst>
              <a:ext uri="{FF2B5EF4-FFF2-40B4-BE49-F238E27FC236}">
                <a16:creationId xmlns:a16="http://schemas.microsoft.com/office/drawing/2014/main" id="{63AE4ABA-FD87-7E40-2629-BDCD36A3DE57}"/>
              </a:ext>
            </a:extLst>
          </p:cNvPr>
          <p:cNvSpPr/>
          <p:nvPr/>
        </p:nvSpPr>
        <p:spPr>
          <a:xfrm>
            <a:off x="3955025" y="4265125"/>
            <a:ext cx="919932" cy="461665"/>
          </a:xfrm>
          <a:prstGeom prst="rect">
            <a:avLst/>
          </a:prstGeom>
        </p:spPr>
        <p:txBody>
          <a:bodyPr wrap="none">
            <a:spAutoFit/>
          </a:bodyPr>
          <a:lstStyle/>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Preterm labor</a:t>
            </a:r>
          </a:p>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Preeclampsia</a:t>
            </a:r>
          </a:p>
        </p:txBody>
      </p:sp>
      <p:grpSp>
        <p:nvGrpSpPr>
          <p:cNvPr id="30" name="Group 29">
            <a:extLst>
              <a:ext uri="{FF2B5EF4-FFF2-40B4-BE49-F238E27FC236}">
                <a16:creationId xmlns:a16="http://schemas.microsoft.com/office/drawing/2014/main" id="{F8148D86-892A-BBE1-CFD1-7119C67687C5}"/>
              </a:ext>
            </a:extLst>
          </p:cNvPr>
          <p:cNvGrpSpPr/>
          <p:nvPr/>
        </p:nvGrpSpPr>
        <p:grpSpPr>
          <a:xfrm>
            <a:off x="3853644" y="2717099"/>
            <a:ext cx="1637308" cy="562343"/>
            <a:chOff x="3443213" y="2798747"/>
            <a:chExt cx="1637308" cy="562343"/>
          </a:xfrm>
        </p:grpSpPr>
        <p:sp>
          <p:nvSpPr>
            <p:cNvPr id="18" name="Rectangle 17">
              <a:extLst>
                <a:ext uri="{FF2B5EF4-FFF2-40B4-BE49-F238E27FC236}">
                  <a16:creationId xmlns:a16="http://schemas.microsoft.com/office/drawing/2014/main" id="{D12D385D-474C-1F95-8788-A12FDCA7AC65}"/>
                </a:ext>
              </a:extLst>
            </p:cNvPr>
            <p:cNvSpPr/>
            <p:nvPr/>
          </p:nvSpPr>
          <p:spPr>
            <a:xfrm>
              <a:off x="3443213" y="2798747"/>
              <a:ext cx="1637308" cy="338554"/>
            </a:xfrm>
            <a:prstGeom prst="rect">
              <a:avLst/>
            </a:prstGeom>
          </p:spPr>
          <p:txBody>
            <a:bodyPr wrap="none">
              <a:spAutoFit/>
            </a:bodyPr>
            <a:lstStyle/>
            <a:p>
              <a:pPr algn="ctr" rtl="0"/>
              <a:r>
                <a:rPr lang="en-US" sz="1600" spc="600" dirty="0">
                  <a:solidFill>
                    <a:srgbClr val="4D799D"/>
                  </a:solidFill>
                  <a:latin typeface="Helvetica Neue Thin" panose="020B0403020202020204" pitchFamily="34" charset="0"/>
                  <a:ea typeface="Helvetica Neue Thin" panose="020B0403020202020204" pitchFamily="34" charset="0"/>
                </a:rPr>
                <a:t>Extended</a:t>
              </a:r>
            </a:p>
          </p:txBody>
        </p:sp>
        <p:sp>
          <p:nvSpPr>
            <p:cNvPr id="26" name="TextBox 25">
              <a:extLst>
                <a:ext uri="{FF2B5EF4-FFF2-40B4-BE49-F238E27FC236}">
                  <a16:creationId xmlns:a16="http://schemas.microsoft.com/office/drawing/2014/main" id="{166FB50E-E750-B26D-6A45-6B7488F5CAF4}"/>
                </a:ext>
              </a:extLst>
            </p:cNvPr>
            <p:cNvSpPr txBox="1"/>
            <p:nvPr/>
          </p:nvSpPr>
          <p:spPr>
            <a:xfrm>
              <a:off x="3675950" y="3053313"/>
              <a:ext cx="1355404" cy="307777"/>
            </a:xfrm>
            <a:prstGeom prst="rect">
              <a:avLst/>
            </a:prstGeom>
            <a:noFill/>
          </p:spPr>
          <p:txBody>
            <a:bodyPr wrap="square">
              <a:spAutoFit/>
            </a:bodyPr>
            <a:lstStyle/>
            <a:p>
              <a:r>
                <a:rPr lang="en-US" sz="1400" b="1" dirty="0">
                  <a:solidFill>
                    <a:srgbClr val="4D799D"/>
                  </a:solidFill>
                  <a:latin typeface="Helvetica Neue Thin" panose="020B0403020202020204" pitchFamily="34" charset="0"/>
                  <a:ea typeface="Helvetica Neue Thin" panose="020B0403020202020204" pitchFamily="34" charset="0"/>
                </a:rPr>
                <a:t>learning period</a:t>
              </a:r>
              <a:endParaRPr lang="en-IL" sz="1600" b="1" dirty="0"/>
            </a:p>
          </p:txBody>
        </p:sp>
      </p:grpSp>
      <p:grpSp>
        <p:nvGrpSpPr>
          <p:cNvPr id="29" name="Group 28">
            <a:extLst>
              <a:ext uri="{FF2B5EF4-FFF2-40B4-BE49-F238E27FC236}">
                <a16:creationId xmlns:a16="http://schemas.microsoft.com/office/drawing/2014/main" id="{E893F978-223E-5871-E223-534A25334318}"/>
              </a:ext>
            </a:extLst>
          </p:cNvPr>
          <p:cNvGrpSpPr/>
          <p:nvPr/>
        </p:nvGrpSpPr>
        <p:grpSpPr>
          <a:xfrm>
            <a:off x="591386" y="2701708"/>
            <a:ext cx="1139159" cy="588196"/>
            <a:chOff x="327955" y="2724841"/>
            <a:chExt cx="1139159" cy="588196"/>
          </a:xfrm>
        </p:grpSpPr>
        <p:sp>
          <p:nvSpPr>
            <p:cNvPr id="17" name="Rectangle 16">
              <a:extLst>
                <a:ext uri="{FF2B5EF4-FFF2-40B4-BE49-F238E27FC236}">
                  <a16:creationId xmlns:a16="http://schemas.microsoft.com/office/drawing/2014/main" id="{28EF31EF-965C-6240-6647-B26315DCAE0F}"/>
                </a:ext>
              </a:extLst>
            </p:cNvPr>
            <p:cNvSpPr/>
            <p:nvPr/>
          </p:nvSpPr>
          <p:spPr>
            <a:xfrm>
              <a:off x="327955" y="2724841"/>
              <a:ext cx="1139159" cy="338554"/>
            </a:xfrm>
            <a:prstGeom prst="rect">
              <a:avLst/>
            </a:prstGeom>
          </p:spPr>
          <p:txBody>
            <a:bodyPr wrap="none">
              <a:spAutoFit/>
            </a:bodyPr>
            <a:lstStyle/>
            <a:p>
              <a:pPr algn="ctr" rtl="0"/>
              <a:r>
                <a:rPr lang="en-US" sz="1600" dirty="0">
                  <a:solidFill>
                    <a:srgbClr val="4D799D"/>
                  </a:solidFill>
                  <a:latin typeface="Helvetica Neue Thin" panose="020B0403020202020204" pitchFamily="34" charset="0"/>
                  <a:ea typeface="Helvetica Neue Thin" panose="020B0403020202020204" pitchFamily="34" charset="0"/>
                </a:rPr>
                <a:t>Endurance</a:t>
              </a:r>
            </a:p>
          </p:txBody>
        </p:sp>
        <p:sp>
          <p:nvSpPr>
            <p:cNvPr id="28" name="TextBox 27">
              <a:extLst>
                <a:ext uri="{FF2B5EF4-FFF2-40B4-BE49-F238E27FC236}">
                  <a16:creationId xmlns:a16="http://schemas.microsoft.com/office/drawing/2014/main" id="{59D510B7-0375-7CCB-C1DB-43FB39B7924D}"/>
                </a:ext>
              </a:extLst>
            </p:cNvPr>
            <p:cNvSpPr txBox="1"/>
            <p:nvPr/>
          </p:nvSpPr>
          <p:spPr>
            <a:xfrm>
              <a:off x="460847" y="2974483"/>
              <a:ext cx="873375" cy="338554"/>
            </a:xfrm>
            <a:prstGeom prst="rect">
              <a:avLst/>
            </a:prstGeom>
            <a:noFill/>
          </p:spPr>
          <p:txBody>
            <a:bodyPr wrap="square">
              <a:spAutoFit/>
            </a:bodyPr>
            <a:lstStyle/>
            <a:p>
              <a:pPr algn="ctr"/>
              <a:r>
                <a:rPr lang="en-US" sz="1600" i="1" dirty="0">
                  <a:solidFill>
                    <a:srgbClr val="4D799D"/>
                  </a:solidFill>
                  <a:latin typeface="Helvetica Neue Thin" panose="020B0403020202020204" pitchFamily="34" charset="0"/>
                  <a:ea typeface="Helvetica Neue Thin" panose="020B0403020202020204" pitchFamily="34" charset="0"/>
                </a:rPr>
                <a:t>running</a:t>
              </a:r>
              <a:endParaRPr lang="en-IL" sz="1600" i="1" dirty="0"/>
            </a:p>
          </p:txBody>
        </p:sp>
      </p:grpSp>
    </p:spTree>
    <p:extLst>
      <p:ext uri="{BB962C8B-B14F-4D97-AF65-F5344CB8AC3E}">
        <p14:creationId xmlns:p14="http://schemas.microsoft.com/office/powerpoint/2010/main" val="329376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6" grpId="0"/>
      <p:bldP spid="19" grpId="0"/>
      <p:bldP spid="20" grpId="0"/>
      <p:bldP spid="21" grpId="0"/>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of-control pet chimp shot dead by Oregon deputy">
            <a:extLst>
              <a:ext uri="{FF2B5EF4-FFF2-40B4-BE49-F238E27FC236}">
                <a16:creationId xmlns:a16="http://schemas.microsoft.com/office/drawing/2014/main" id="{630086F1-079C-3017-7F14-19B33BF686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341" r="22301"/>
          <a:stretch/>
        </p:blipFill>
        <p:spPr bwMode="auto">
          <a:xfrm>
            <a:off x="780169" y="1021436"/>
            <a:ext cx="2386358" cy="287294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UGRIVA THE CHIMP HOUSE TOUR!! - YouTube">
            <a:extLst>
              <a:ext uri="{FF2B5EF4-FFF2-40B4-BE49-F238E27FC236}">
                <a16:creationId xmlns:a16="http://schemas.microsoft.com/office/drawing/2014/main" id="{7E6CA6F8-3F1D-75D9-CA9D-2546B0A4DB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2412" y="1021435"/>
            <a:ext cx="5107460" cy="287294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2075377-811D-0FD0-7D2A-288DBC706C72}"/>
              </a:ext>
            </a:extLst>
          </p:cNvPr>
          <p:cNvSpPr/>
          <p:nvPr/>
        </p:nvSpPr>
        <p:spPr>
          <a:xfrm>
            <a:off x="958699" y="141803"/>
            <a:ext cx="7227043" cy="400110"/>
          </a:xfrm>
          <a:prstGeom prst="rect">
            <a:avLst/>
          </a:prstGeom>
        </p:spPr>
        <p:txBody>
          <a:bodyPr wrap="none">
            <a:spAutoFit/>
          </a:bodyPr>
          <a:lstStyle/>
          <a:p>
            <a:pPr algn="ctr"/>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Human susceptibility is not explained by environmental differences</a:t>
            </a:r>
            <a:endParaRPr lang="en-US" sz="2000"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3" name="Straight Connector 2">
            <a:extLst>
              <a:ext uri="{FF2B5EF4-FFF2-40B4-BE49-F238E27FC236}">
                <a16:creationId xmlns:a16="http://schemas.microsoft.com/office/drawing/2014/main" id="{BED473B7-929D-C2B1-A603-61A3DE5A046B}"/>
              </a:ext>
            </a:extLst>
          </p:cNvPr>
          <p:cNvCxnSpPr>
            <a:cxnSpLocks/>
          </p:cNvCxnSpPr>
          <p:nvPr/>
        </p:nvCxnSpPr>
        <p:spPr>
          <a:xfrm>
            <a:off x="0" y="704061"/>
            <a:ext cx="9144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7040D6D2-9166-C5E6-6781-B51DDF9AC99B}"/>
              </a:ext>
            </a:extLst>
          </p:cNvPr>
          <p:cNvGrpSpPr/>
          <p:nvPr/>
        </p:nvGrpSpPr>
        <p:grpSpPr>
          <a:xfrm>
            <a:off x="2018195" y="4213537"/>
            <a:ext cx="1702075" cy="584775"/>
            <a:chOff x="2283516" y="4147051"/>
            <a:chExt cx="1702075" cy="584775"/>
          </a:xfrm>
        </p:grpSpPr>
        <p:sp>
          <p:nvSpPr>
            <p:cNvPr id="6" name="TextBox 5">
              <a:extLst>
                <a:ext uri="{FF2B5EF4-FFF2-40B4-BE49-F238E27FC236}">
                  <a16:creationId xmlns:a16="http://schemas.microsoft.com/office/drawing/2014/main" id="{08268EFC-A3AE-8EBC-5DC6-5713DA38171B}"/>
                </a:ext>
              </a:extLst>
            </p:cNvPr>
            <p:cNvSpPr txBox="1"/>
            <p:nvPr/>
          </p:nvSpPr>
          <p:spPr>
            <a:xfrm>
              <a:off x="2283516" y="4254773"/>
              <a:ext cx="1702075" cy="369332"/>
            </a:xfrm>
            <a:prstGeom prst="rect">
              <a:avLst/>
            </a:prstGeom>
            <a:noFill/>
          </p:spPr>
          <p:txBody>
            <a:bodyPr wrap="square">
              <a:spAutoFit/>
            </a:bodyPr>
            <a:lstStyle/>
            <a:p>
              <a:pPr algn="ctr"/>
              <a:r>
                <a:rPr lang="en-US" sz="18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Environment</a:t>
              </a:r>
              <a:endParaRPr lang="en-IL" dirty="0"/>
            </a:p>
          </p:txBody>
        </p:sp>
        <p:sp>
          <p:nvSpPr>
            <p:cNvPr id="8" name="TextBox 7">
              <a:extLst>
                <a:ext uri="{FF2B5EF4-FFF2-40B4-BE49-F238E27FC236}">
                  <a16:creationId xmlns:a16="http://schemas.microsoft.com/office/drawing/2014/main" id="{C5C13BED-CE09-772C-C301-5B2C10403032}"/>
                </a:ext>
              </a:extLst>
            </p:cNvPr>
            <p:cNvSpPr txBox="1"/>
            <p:nvPr/>
          </p:nvSpPr>
          <p:spPr>
            <a:xfrm>
              <a:off x="2831104" y="4147051"/>
              <a:ext cx="606899" cy="584775"/>
            </a:xfrm>
            <a:prstGeom prst="rect">
              <a:avLst/>
            </a:prstGeom>
            <a:noFill/>
          </p:spPr>
          <p:txBody>
            <a:bodyPr wrap="square">
              <a:spAutoFit/>
            </a:bodyPr>
            <a:lstStyle/>
            <a:p>
              <a:pPr algn="ctr"/>
              <a:r>
                <a:rPr lang="en-US" sz="3200"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b="1" dirty="0">
                <a:solidFill>
                  <a:srgbClr val="B12E31"/>
                </a:solidFill>
              </a:endParaRPr>
            </a:p>
          </p:txBody>
        </p:sp>
      </p:grpSp>
      <p:grpSp>
        <p:nvGrpSpPr>
          <p:cNvPr id="11" name="Group 10">
            <a:extLst>
              <a:ext uri="{FF2B5EF4-FFF2-40B4-BE49-F238E27FC236}">
                <a16:creationId xmlns:a16="http://schemas.microsoft.com/office/drawing/2014/main" id="{16E5B70C-7E44-CC65-2EE3-5B90B328A408}"/>
              </a:ext>
            </a:extLst>
          </p:cNvPr>
          <p:cNvGrpSpPr/>
          <p:nvPr/>
        </p:nvGrpSpPr>
        <p:grpSpPr>
          <a:xfrm>
            <a:off x="5310676" y="4213537"/>
            <a:ext cx="1994899" cy="584775"/>
            <a:chOff x="2283516" y="4147051"/>
            <a:chExt cx="1994899" cy="584775"/>
          </a:xfrm>
        </p:grpSpPr>
        <p:sp>
          <p:nvSpPr>
            <p:cNvPr id="13" name="TextBox 12">
              <a:extLst>
                <a:ext uri="{FF2B5EF4-FFF2-40B4-BE49-F238E27FC236}">
                  <a16:creationId xmlns:a16="http://schemas.microsoft.com/office/drawing/2014/main" id="{D654061B-A13E-286C-BA5A-EDC2385C3709}"/>
                </a:ext>
              </a:extLst>
            </p:cNvPr>
            <p:cNvSpPr txBox="1"/>
            <p:nvPr/>
          </p:nvSpPr>
          <p:spPr>
            <a:xfrm>
              <a:off x="2283516" y="4254773"/>
              <a:ext cx="1994899" cy="369332"/>
            </a:xfrm>
            <a:prstGeom prst="rect">
              <a:avLst/>
            </a:prstGeom>
            <a:noFill/>
          </p:spPr>
          <p:txBody>
            <a:bodyPr wrap="square">
              <a:spAutoFit/>
            </a:bodyPr>
            <a:lstStyle/>
            <a:p>
              <a:pPr algn="ctr"/>
              <a:r>
                <a:rPr lang="en-US" sz="18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Lack of data</a:t>
              </a:r>
              <a:endParaRPr lang="en-IL" dirty="0"/>
            </a:p>
          </p:txBody>
        </p:sp>
        <p:sp>
          <p:nvSpPr>
            <p:cNvPr id="14" name="TextBox 13">
              <a:extLst>
                <a:ext uri="{FF2B5EF4-FFF2-40B4-BE49-F238E27FC236}">
                  <a16:creationId xmlns:a16="http://schemas.microsoft.com/office/drawing/2014/main" id="{495F21D0-2365-5F3C-4798-D805E1C4C0FA}"/>
                </a:ext>
              </a:extLst>
            </p:cNvPr>
            <p:cNvSpPr txBox="1"/>
            <p:nvPr/>
          </p:nvSpPr>
          <p:spPr>
            <a:xfrm>
              <a:off x="2869604" y="4147051"/>
              <a:ext cx="606899" cy="584775"/>
            </a:xfrm>
            <a:prstGeom prst="rect">
              <a:avLst/>
            </a:prstGeom>
            <a:noFill/>
          </p:spPr>
          <p:txBody>
            <a:bodyPr wrap="square">
              <a:spAutoFit/>
            </a:bodyPr>
            <a:lstStyle/>
            <a:p>
              <a:pPr algn="ctr"/>
              <a:r>
                <a:rPr lang="en-US" sz="3200"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b="1" dirty="0">
                <a:solidFill>
                  <a:srgbClr val="B12E31"/>
                </a:solidFill>
              </a:endParaRPr>
            </a:p>
          </p:txBody>
        </p:sp>
      </p:grpSp>
      <p:grpSp>
        <p:nvGrpSpPr>
          <p:cNvPr id="15" name="Group 14">
            <a:extLst>
              <a:ext uri="{FF2B5EF4-FFF2-40B4-BE49-F238E27FC236}">
                <a16:creationId xmlns:a16="http://schemas.microsoft.com/office/drawing/2014/main" id="{734EDB5F-2228-1A51-AA51-28FF7AAB28A4}"/>
              </a:ext>
            </a:extLst>
          </p:cNvPr>
          <p:cNvGrpSpPr/>
          <p:nvPr/>
        </p:nvGrpSpPr>
        <p:grpSpPr>
          <a:xfrm>
            <a:off x="3720270" y="4218727"/>
            <a:ext cx="1702075" cy="584775"/>
            <a:chOff x="2283516" y="4147051"/>
            <a:chExt cx="1702075" cy="584775"/>
          </a:xfrm>
        </p:grpSpPr>
        <p:sp>
          <p:nvSpPr>
            <p:cNvPr id="16" name="TextBox 15">
              <a:extLst>
                <a:ext uri="{FF2B5EF4-FFF2-40B4-BE49-F238E27FC236}">
                  <a16:creationId xmlns:a16="http://schemas.microsoft.com/office/drawing/2014/main" id="{5A4AF83A-4405-194E-6322-4D7169390C2E}"/>
                </a:ext>
              </a:extLst>
            </p:cNvPr>
            <p:cNvSpPr txBox="1"/>
            <p:nvPr/>
          </p:nvSpPr>
          <p:spPr>
            <a:xfrm>
              <a:off x="2283516" y="4254773"/>
              <a:ext cx="1702075" cy="369332"/>
            </a:xfrm>
            <a:prstGeom prst="rect">
              <a:avLst/>
            </a:prstGeom>
            <a:noFill/>
          </p:spPr>
          <p:txBody>
            <a:bodyPr wrap="square">
              <a:spAutoFit/>
            </a:bodyPr>
            <a:lstStyle/>
            <a:p>
              <a:pPr algn="ctr"/>
              <a:r>
                <a:rPr lang="en-US"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Longevity</a:t>
              </a:r>
              <a:endParaRPr lang="en-IL" dirty="0"/>
            </a:p>
          </p:txBody>
        </p:sp>
        <p:sp>
          <p:nvSpPr>
            <p:cNvPr id="17" name="TextBox 16">
              <a:extLst>
                <a:ext uri="{FF2B5EF4-FFF2-40B4-BE49-F238E27FC236}">
                  <a16:creationId xmlns:a16="http://schemas.microsoft.com/office/drawing/2014/main" id="{D105E7E1-2227-623A-3F5D-A2CC23B15A69}"/>
                </a:ext>
              </a:extLst>
            </p:cNvPr>
            <p:cNvSpPr txBox="1"/>
            <p:nvPr/>
          </p:nvSpPr>
          <p:spPr>
            <a:xfrm>
              <a:off x="2831104" y="4147051"/>
              <a:ext cx="606899" cy="584775"/>
            </a:xfrm>
            <a:prstGeom prst="rect">
              <a:avLst/>
            </a:prstGeom>
            <a:noFill/>
          </p:spPr>
          <p:txBody>
            <a:bodyPr wrap="square">
              <a:spAutoFit/>
            </a:bodyPr>
            <a:lstStyle/>
            <a:p>
              <a:pPr algn="ctr"/>
              <a:r>
                <a:rPr lang="en-US" sz="3200"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b="1" dirty="0">
                <a:solidFill>
                  <a:srgbClr val="B12E31"/>
                </a:solidFill>
              </a:endParaRPr>
            </a:p>
          </p:txBody>
        </p:sp>
      </p:grpSp>
      <p:grpSp>
        <p:nvGrpSpPr>
          <p:cNvPr id="7" name="Group 6">
            <a:extLst>
              <a:ext uri="{FF2B5EF4-FFF2-40B4-BE49-F238E27FC236}">
                <a16:creationId xmlns:a16="http://schemas.microsoft.com/office/drawing/2014/main" id="{CA85B92F-17F1-F0B4-CFC3-4052C42DF406}"/>
              </a:ext>
            </a:extLst>
          </p:cNvPr>
          <p:cNvGrpSpPr/>
          <p:nvPr/>
        </p:nvGrpSpPr>
        <p:grpSpPr>
          <a:xfrm>
            <a:off x="-221380" y="3611271"/>
            <a:ext cx="9697622" cy="576021"/>
            <a:chOff x="-221380" y="3418765"/>
            <a:chExt cx="9697622" cy="576021"/>
          </a:xfrm>
        </p:grpSpPr>
        <p:sp>
          <p:nvSpPr>
            <p:cNvPr id="5" name="Rectangle 4">
              <a:extLst>
                <a:ext uri="{FF2B5EF4-FFF2-40B4-BE49-F238E27FC236}">
                  <a16:creationId xmlns:a16="http://schemas.microsoft.com/office/drawing/2014/main" id="{19223D57-BC30-F159-D29F-22C0F24F24D3}"/>
                </a:ext>
              </a:extLst>
            </p:cNvPr>
            <p:cNvSpPr/>
            <p:nvPr/>
          </p:nvSpPr>
          <p:spPr>
            <a:xfrm>
              <a:off x="-221380" y="3418765"/>
              <a:ext cx="9697622" cy="576021"/>
            </a:xfrm>
            <a:prstGeom prst="rect">
              <a:avLst/>
            </a:prstGeom>
            <a:solidFill>
              <a:srgbClr val="5EBBD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22" name="TextBox 21">
              <a:extLst>
                <a:ext uri="{FF2B5EF4-FFF2-40B4-BE49-F238E27FC236}">
                  <a16:creationId xmlns:a16="http://schemas.microsoft.com/office/drawing/2014/main" id="{8679D82B-37E1-D1D1-2C1A-104A82A41195}"/>
                </a:ext>
              </a:extLst>
            </p:cNvPr>
            <p:cNvSpPr txBox="1"/>
            <p:nvPr/>
          </p:nvSpPr>
          <p:spPr>
            <a:xfrm>
              <a:off x="-221380" y="3501759"/>
              <a:ext cx="9697621" cy="400110"/>
            </a:xfrm>
            <a:prstGeom prst="rect">
              <a:avLst/>
            </a:prstGeom>
            <a:noFill/>
          </p:spPr>
          <p:txBody>
            <a:bodyPr wrap="square">
              <a:spAutoFit/>
            </a:bodyPr>
            <a:lstStyle/>
            <a:p>
              <a:pPr algn="ctr"/>
              <a:r>
                <a:rPr lang="en-US" sz="2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Genetic changes </a:t>
              </a:r>
              <a:r>
                <a:rPr lang="en-US" sz="2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sym typeface="Wingdings" pitchFamily="2" charset="2"/>
                </a:rPr>
                <a:t> human susceptibility</a:t>
              </a:r>
              <a:endParaRPr lang="en-IL" sz="2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grpSp>
      <p:sp>
        <p:nvSpPr>
          <p:cNvPr id="4" name="Rectangle 3">
            <a:extLst>
              <a:ext uri="{FF2B5EF4-FFF2-40B4-BE49-F238E27FC236}">
                <a16:creationId xmlns:a16="http://schemas.microsoft.com/office/drawing/2014/main" id="{C97E469B-2ABF-B63A-0E75-1DD6E479E0FE}"/>
              </a:ext>
            </a:extLst>
          </p:cNvPr>
          <p:cNvSpPr/>
          <p:nvPr/>
        </p:nvSpPr>
        <p:spPr>
          <a:xfrm>
            <a:off x="1165043" y="1939210"/>
            <a:ext cx="6858518" cy="1232863"/>
          </a:xfrm>
          <a:prstGeom prst="rect">
            <a:avLst/>
          </a:prstGeom>
          <a:solidFill>
            <a:srgbClr val="9DC3E6">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3" name="Group 22">
            <a:extLst>
              <a:ext uri="{FF2B5EF4-FFF2-40B4-BE49-F238E27FC236}">
                <a16:creationId xmlns:a16="http://schemas.microsoft.com/office/drawing/2014/main" id="{694EB0A0-803A-CD1D-67B8-121E15BB30D6}"/>
              </a:ext>
            </a:extLst>
          </p:cNvPr>
          <p:cNvGrpSpPr/>
          <p:nvPr/>
        </p:nvGrpSpPr>
        <p:grpSpPr>
          <a:xfrm>
            <a:off x="1248290" y="1365921"/>
            <a:ext cx="2137362" cy="1660306"/>
            <a:chOff x="1248290" y="1365921"/>
            <a:chExt cx="2137362" cy="1660306"/>
          </a:xfrm>
        </p:grpSpPr>
        <p:sp>
          <p:nvSpPr>
            <p:cNvPr id="9" name="Rectangle 8">
              <a:extLst>
                <a:ext uri="{FF2B5EF4-FFF2-40B4-BE49-F238E27FC236}">
                  <a16:creationId xmlns:a16="http://schemas.microsoft.com/office/drawing/2014/main" id="{93818835-2B97-0DCA-9F97-133A8142DA94}"/>
                </a:ext>
              </a:extLst>
            </p:cNvPr>
            <p:cNvSpPr/>
            <p:nvPr/>
          </p:nvSpPr>
          <p:spPr>
            <a:xfrm>
              <a:off x="1248290" y="2072120"/>
              <a:ext cx="2137362" cy="954107"/>
            </a:xfrm>
            <a:prstGeom prst="rect">
              <a:avLst/>
            </a:prstGeom>
            <a:solidFill>
              <a:srgbClr val="FFFFFF">
                <a:alpha val="74902"/>
              </a:srgbClr>
            </a:solidFill>
          </p:spPr>
          <p:txBody>
            <a:bodyPr wrap="square">
              <a:spAutoFit/>
            </a:bodyPr>
            <a:lstStyle/>
            <a:p>
              <a:pPr algn="ctr" rtl="0"/>
              <a:r>
                <a:rPr lang="en-US" sz="2800" dirty="0">
                  <a:solidFill>
                    <a:schemeClr val="tx1">
                      <a:lumMod val="75000"/>
                      <a:lumOff val="25000"/>
                    </a:schemeClr>
                  </a:solidFill>
                  <a:latin typeface="Helvetica Neue Thin" panose="020B0403020202020204" pitchFamily="34" charset="0"/>
                  <a:ea typeface="Helvetica Neue Thin" panose="020B0403020202020204" pitchFamily="34" charset="0"/>
                </a:rPr>
                <a:t>Why only humans?</a:t>
              </a:r>
            </a:p>
          </p:txBody>
        </p:sp>
        <p:sp>
          <p:nvSpPr>
            <p:cNvPr id="19" name="TextBox 18">
              <a:extLst>
                <a:ext uri="{FF2B5EF4-FFF2-40B4-BE49-F238E27FC236}">
                  <a16:creationId xmlns:a16="http://schemas.microsoft.com/office/drawing/2014/main" id="{F9F7A7A8-0CA9-2A4A-C823-1AE1C7DD9A64}"/>
                </a:ext>
              </a:extLst>
            </p:cNvPr>
            <p:cNvSpPr txBox="1"/>
            <p:nvPr/>
          </p:nvSpPr>
          <p:spPr>
            <a:xfrm>
              <a:off x="1953115" y="1365921"/>
              <a:ext cx="612668" cy="1015663"/>
            </a:xfrm>
            <a:prstGeom prst="rect">
              <a:avLst/>
            </a:prstGeom>
            <a:noFill/>
          </p:spPr>
          <p:txBody>
            <a:bodyPr wrap="none" rtlCol="0">
              <a:spAutoFit/>
            </a:bodyPr>
            <a:lstStyle/>
            <a:p>
              <a:r>
                <a:rPr lang="en-IL" sz="6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1</a:t>
              </a:r>
            </a:p>
          </p:txBody>
        </p:sp>
      </p:grpSp>
      <p:grpSp>
        <p:nvGrpSpPr>
          <p:cNvPr id="24" name="Group 23">
            <a:extLst>
              <a:ext uri="{FF2B5EF4-FFF2-40B4-BE49-F238E27FC236}">
                <a16:creationId xmlns:a16="http://schemas.microsoft.com/office/drawing/2014/main" id="{3542B9A8-6DB8-ACBC-60C7-253BB6BEE9D1}"/>
              </a:ext>
            </a:extLst>
          </p:cNvPr>
          <p:cNvGrpSpPr/>
          <p:nvPr/>
        </p:nvGrpSpPr>
        <p:grpSpPr>
          <a:xfrm>
            <a:off x="3547545" y="1365921"/>
            <a:ext cx="2137362" cy="1660306"/>
            <a:chOff x="3547545" y="1365921"/>
            <a:chExt cx="2137362" cy="1660306"/>
          </a:xfrm>
        </p:grpSpPr>
        <p:sp>
          <p:nvSpPr>
            <p:cNvPr id="12" name="Rectangle 11">
              <a:extLst>
                <a:ext uri="{FF2B5EF4-FFF2-40B4-BE49-F238E27FC236}">
                  <a16:creationId xmlns:a16="http://schemas.microsoft.com/office/drawing/2014/main" id="{AF7ECF74-1462-BFFD-EA84-482E7F09DC74}"/>
                </a:ext>
              </a:extLst>
            </p:cNvPr>
            <p:cNvSpPr/>
            <p:nvPr/>
          </p:nvSpPr>
          <p:spPr>
            <a:xfrm>
              <a:off x="3547545" y="2072120"/>
              <a:ext cx="2137362" cy="954107"/>
            </a:xfrm>
            <a:prstGeom prst="rect">
              <a:avLst/>
            </a:prstGeom>
            <a:solidFill>
              <a:srgbClr val="FFFFFF">
                <a:alpha val="74902"/>
              </a:srgbClr>
            </a:solidFill>
          </p:spPr>
          <p:txBody>
            <a:bodyPr wrap="square">
              <a:spAutoFit/>
            </a:bodyPr>
            <a:lstStyle/>
            <a:p>
              <a:pPr algn="ctr" rtl="0"/>
              <a:r>
                <a:rPr lang="en-US" sz="2800" dirty="0">
                  <a:solidFill>
                    <a:schemeClr val="tx1">
                      <a:lumMod val="75000"/>
                      <a:lumOff val="25000"/>
                    </a:schemeClr>
                  </a:solidFill>
                  <a:latin typeface="Helvetica Neue Thin" panose="020B0403020202020204" pitchFamily="34" charset="0"/>
                  <a:ea typeface="Helvetica Neue Thin" panose="020B0403020202020204" pitchFamily="34" charset="0"/>
                </a:rPr>
                <a:t>Protection in</a:t>
              </a:r>
            </a:p>
            <a:p>
              <a:pPr algn="ctr" rtl="0"/>
              <a:r>
                <a:rPr lang="en-US" sz="2800" dirty="0">
                  <a:solidFill>
                    <a:schemeClr val="tx1">
                      <a:lumMod val="75000"/>
                      <a:lumOff val="25000"/>
                    </a:schemeClr>
                  </a:solidFill>
                  <a:latin typeface="Helvetica Neue Thin" panose="020B0403020202020204" pitchFamily="34" charset="0"/>
                  <a:ea typeface="Helvetica Neue Thin" panose="020B0403020202020204" pitchFamily="34" charset="0"/>
                </a:rPr>
                <a:t>other apes</a:t>
              </a:r>
            </a:p>
          </p:txBody>
        </p:sp>
        <p:sp>
          <p:nvSpPr>
            <p:cNvPr id="20" name="TextBox 19">
              <a:extLst>
                <a:ext uri="{FF2B5EF4-FFF2-40B4-BE49-F238E27FC236}">
                  <a16:creationId xmlns:a16="http://schemas.microsoft.com/office/drawing/2014/main" id="{20F30A25-AE0B-D577-B4A9-A986EDFD38D5}"/>
                </a:ext>
              </a:extLst>
            </p:cNvPr>
            <p:cNvSpPr txBox="1"/>
            <p:nvPr/>
          </p:nvSpPr>
          <p:spPr>
            <a:xfrm>
              <a:off x="4321097" y="1365921"/>
              <a:ext cx="612668" cy="1015663"/>
            </a:xfrm>
            <a:prstGeom prst="rect">
              <a:avLst/>
            </a:prstGeom>
            <a:noFill/>
          </p:spPr>
          <p:txBody>
            <a:bodyPr wrap="none" rtlCol="0">
              <a:spAutoFit/>
            </a:bodyPr>
            <a:lstStyle/>
            <a:p>
              <a:r>
                <a:rPr lang="en-IL" sz="6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2</a:t>
              </a:r>
            </a:p>
          </p:txBody>
        </p:sp>
      </p:grpSp>
      <p:grpSp>
        <p:nvGrpSpPr>
          <p:cNvPr id="25" name="Group 24">
            <a:extLst>
              <a:ext uri="{FF2B5EF4-FFF2-40B4-BE49-F238E27FC236}">
                <a16:creationId xmlns:a16="http://schemas.microsoft.com/office/drawing/2014/main" id="{37FE1198-AE23-607E-446A-844324507602}"/>
              </a:ext>
            </a:extLst>
          </p:cNvPr>
          <p:cNvGrpSpPr/>
          <p:nvPr/>
        </p:nvGrpSpPr>
        <p:grpSpPr>
          <a:xfrm>
            <a:off x="5799108" y="1365921"/>
            <a:ext cx="2137362" cy="1659129"/>
            <a:chOff x="5799108" y="1365921"/>
            <a:chExt cx="2137362" cy="1659129"/>
          </a:xfrm>
        </p:grpSpPr>
        <p:sp>
          <p:nvSpPr>
            <p:cNvPr id="18" name="Rectangle 17">
              <a:extLst>
                <a:ext uri="{FF2B5EF4-FFF2-40B4-BE49-F238E27FC236}">
                  <a16:creationId xmlns:a16="http://schemas.microsoft.com/office/drawing/2014/main" id="{799D9862-9D5D-D8F8-1ACB-B27A397B2177}"/>
                </a:ext>
              </a:extLst>
            </p:cNvPr>
            <p:cNvSpPr/>
            <p:nvPr/>
          </p:nvSpPr>
          <p:spPr>
            <a:xfrm>
              <a:off x="5799108" y="2070943"/>
              <a:ext cx="2137362" cy="954107"/>
            </a:xfrm>
            <a:prstGeom prst="rect">
              <a:avLst/>
            </a:prstGeom>
            <a:solidFill>
              <a:srgbClr val="FFFFFF">
                <a:alpha val="74902"/>
              </a:srgbClr>
            </a:solidFill>
          </p:spPr>
          <p:txBody>
            <a:bodyPr wrap="square">
              <a:spAutoFit/>
            </a:bodyPr>
            <a:lstStyle/>
            <a:p>
              <a:pPr algn="ctr" rtl="0"/>
              <a:r>
                <a:rPr lang="en-US" sz="2800" dirty="0">
                  <a:solidFill>
                    <a:schemeClr val="tx1">
                      <a:lumMod val="75000"/>
                      <a:lumOff val="25000"/>
                    </a:schemeClr>
                  </a:solidFill>
                  <a:latin typeface="Helvetica Neue Thin" panose="020B0403020202020204" pitchFamily="34" charset="0"/>
                  <a:ea typeface="Helvetica Neue Thin" panose="020B0403020202020204" pitchFamily="34" charset="0"/>
                </a:rPr>
                <a:t>Cure</a:t>
              </a:r>
            </a:p>
            <a:p>
              <a:pPr algn="ctr" rtl="0"/>
              <a:endParaRPr lang="en-US" sz="2800" dirty="0">
                <a:solidFill>
                  <a:schemeClr val="tx1">
                    <a:lumMod val="75000"/>
                    <a:lumOff val="25000"/>
                  </a:schemeClr>
                </a:solidFill>
                <a:latin typeface="Helvetica Neue Thin" panose="020B0403020202020204" pitchFamily="34" charset="0"/>
                <a:ea typeface="Helvetica Neue Thin" panose="020B0403020202020204" pitchFamily="34" charset="0"/>
              </a:endParaRPr>
            </a:p>
          </p:txBody>
        </p:sp>
        <p:sp>
          <p:nvSpPr>
            <p:cNvPr id="21" name="TextBox 20">
              <a:extLst>
                <a:ext uri="{FF2B5EF4-FFF2-40B4-BE49-F238E27FC236}">
                  <a16:creationId xmlns:a16="http://schemas.microsoft.com/office/drawing/2014/main" id="{1E4A7BFE-5349-DFC5-A4EC-6DC763463494}"/>
                </a:ext>
              </a:extLst>
            </p:cNvPr>
            <p:cNvSpPr txBox="1"/>
            <p:nvPr/>
          </p:nvSpPr>
          <p:spPr>
            <a:xfrm>
              <a:off x="6533795" y="1365921"/>
              <a:ext cx="612668" cy="1015663"/>
            </a:xfrm>
            <a:prstGeom prst="rect">
              <a:avLst/>
            </a:prstGeom>
            <a:noFill/>
          </p:spPr>
          <p:txBody>
            <a:bodyPr wrap="none" rtlCol="0">
              <a:spAutoFit/>
            </a:bodyPr>
            <a:lstStyle/>
            <a:p>
              <a:r>
                <a:rPr lang="en-IL" sz="6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3</a:t>
              </a:r>
            </a:p>
          </p:txBody>
        </p:sp>
      </p:grpSp>
    </p:spTree>
    <p:extLst>
      <p:ext uri="{BB962C8B-B14F-4D97-AF65-F5344CB8AC3E}">
        <p14:creationId xmlns:p14="http://schemas.microsoft.com/office/powerpoint/2010/main" val="285169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0A4FA2-21D9-02B9-25DB-EF5B81F1546C}"/>
              </a:ext>
            </a:extLst>
          </p:cNvPr>
          <p:cNvSpPr/>
          <p:nvPr/>
        </p:nvSpPr>
        <p:spPr>
          <a:xfrm>
            <a:off x="2137027" y="141803"/>
            <a:ext cx="4870372" cy="400110"/>
          </a:xfrm>
          <a:prstGeom prst="rect">
            <a:avLst/>
          </a:prstGeom>
        </p:spPr>
        <p:txBody>
          <a:bodyPr wrap="none">
            <a:spAutoFit/>
          </a:bodyPr>
          <a:lstStyle/>
          <a:p>
            <a:pPr algn="ctr"/>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emergence of human-specific diseases</a:t>
            </a:r>
            <a:endParaRPr lang="en-US" sz="2000"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3" name="Straight Connector 2">
            <a:extLst>
              <a:ext uri="{FF2B5EF4-FFF2-40B4-BE49-F238E27FC236}">
                <a16:creationId xmlns:a16="http://schemas.microsoft.com/office/drawing/2014/main" id="{844A3C0C-7764-4144-AC86-22E5DADF4AD8}"/>
              </a:ext>
            </a:extLst>
          </p:cNvPr>
          <p:cNvCxnSpPr>
            <a:cxnSpLocks/>
          </p:cNvCxnSpPr>
          <p:nvPr/>
        </p:nvCxnSpPr>
        <p:spPr>
          <a:xfrm>
            <a:off x="0" y="704061"/>
            <a:ext cx="9144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19F8FC98-F925-33F7-4BB4-E1F72C0A69EA}"/>
              </a:ext>
            </a:extLst>
          </p:cNvPr>
          <p:cNvCxnSpPr>
            <a:cxnSpLocks/>
          </p:cNvCxnSpPr>
          <p:nvPr/>
        </p:nvCxnSpPr>
        <p:spPr>
          <a:xfrm flipV="1">
            <a:off x="5647622" y="2610398"/>
            <a:ext cx="836504" cy="891059"/>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sp>
        <p:nvSpPr>
          <p:cNvPr id="7" name="Title 11">
            <a:extLst>
              <a:ext uri="{FF2B5EF4-FFF2-40B4-BE49-F238E27FC236}">
                <a16:creationId xmlns:a16="http://schemas.microsoft.com/office/drawing/2014/main" id="{2ABF76AD-30A8-ACC8-1338-4E32FDD32864}"/>
              </a:ext>
            </a:extLst>
          </p:cNvPr>
          <p:cNvSpPr txBox="1">
            <a:spLocks/>
          </p:cNvSpPr>
          <p:nvPr/>
        </p:nvSpPr>
        <p:spPr>
          <a:xfrm>
            <a:off x="6181694" y="1966264"/>
            <a:ext cx="839315"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solidFill>
                  <a:schemeClr val="accent1">
                    <a:lumMod val="50000"/>
                  </a:schemeClr>
                </a:solidFill>
                <a:latin typeface="Helvetica Neue Thin" panose="020B0403020202020204" pitchFamily="34" charset="0"/>
                <a:ea typeface="Helvetica Neue Thin" panose="020B0403020202020204" pitchFamily="34" charset="0"/>
              </a:rPr>
              <a:t>Human</a:t>
            </a:r>
          </a:p>
        </p:txBody>
      </p:sp>
      <p:cxnSp>
        <p:nvCxnSpPr>
          <p:cNvPr id="8" name="Straight Connector 7">
            <a:extLst>
              <a:ext uri="{FF2B5EF4-FFF2-40B4-BE49-F238E27FC236}">
                <a16:creationId xmlns:a16="http://schemas.microsoft.com/office/drawing/2014/main" id="{007A95F9-9E41-6E32-0881-0EA39E6CFD9B}"/>
              </a:ext>
            </a:extLst>
          </p:cNvPr>
          <p:cNvCxnSpPr>
            <a:cxnSpLocks/>
          </p:cNvCxnSpPr>
          <p:nvPr/>
        </p:nvCxnSpPr>
        <p:spPr>
          <a:xfrm flipV="1">
            <a:off x="5628389" y="2610398"/>
            <a:ext cx="855737" cy="908824"/>
          </a:xfrm>
          <a:prstGeom prst="line">
            <a:avLst/>
          </a:prstGeom>
          <a:solidFill>
            <a:srgbClr val="4998BD"/>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9" name="Title 11">
            <a:extLst>
              <a:ext uri="{FF2B5EF4-FFF2-40B4-BE49-F238E27FC236}">
                <a16:creationId xmlns:a16="http://schemas.microsoft.com/office/drawing/2014/main" id="{D356E01F-1D22-70FD-0890-D9AED8CE6E73}"/>
              </a:ext>
            </a:extLst>
          </p:cNvPr>
          <p:cNvSpPr txBox="1">
            <a:spLocks/>
          </p:cNvSpPr>
          <p:nvPr/>
        </p:nvSpPr>
        <p:spPr>
          <a:xfrm>
            <a:off x="4655732" y="1966264"/>
            <a:ext cx="934639"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solidFill>
                  <a:schemeClr val="accent1">
                    <a:lumMod val="50000"/>
                  </a:schemeClr>
                </a:solidFill>
                <a:latin typeface="Helvetica Neue Thin" panose="020B0403020202020204" pitchFamily="34" charset="0"/>
                <a:ea typeface="Helvetica Neue Thin" panose="020B0403020202020204" pitchFamily="34" charset="0"/>
              </a:rPr>
              <a:t>Chimp</a:t>
            </a:r>
          </a:p>
        </p:txBody>
      </p:sp>
      <p:cxnSp>
        <p:nvCxnSpPr>
          <p:cNvPr id="10" name="Straight Connector 9">
            <a:extLst>
              <a:ext uri="{FF2B5EF4-FFF2-40B4-BE49-F238E27FC236}">
                <a16:creationId xmlns:a16="http://schemas.microsoft.com/office/drawing/2014/main" id="{8FA0015E-C5F2-6A35-7E74-F42E30765480}"/>
              </a:ext>
            </a:extLst>
          </p:cNvPr>
          <p:cNvCxnSpPr>
            <a:cxnSpLocks/>
          </p:cNvCxnSpPr>
          <p:nvPr/>
        </p:nvCxnSpPr>
        <p:spPr>
          <a:xfrm flipH="1" flipV="1">
            <a:off x="5218031" y="2670664"/>
            <a:ext cx="623041" cy="607836"/>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0DF354E-8680-B678-9C0C-9D24042A0AF6}"/>
              </a:ext>
            </a:extLst>
          </p:cNvPr>
          <p:cNvCxnSpPr>
            <a:cxnSpLocks/>
          </p:cNvCxnSpPr>
          <p:nvPr/>
        </p:nvCxnSpPr>
        <p:spPr>
          <a:xfrm flipV="1">
            <a:off x="4752020" y="2610398"/>
            <a:ext cx="1732106" cy="1845070"/>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pic>
        <p:nvPicPr>
          <p:cNvPr id="21" name="Picture 2" descr="Vector Silhouette Orangutan Stock Vector (Royalty Free) 397766281 |  Shutterstock">
            <a:extLst>
              <a:ext uri="{FF2B5EF4-FFF2-40B4-BE49-F238E27FC236}">
                <a16:creationId xmlns:a16="http://schemas.microsoft.com/office/drawing/2014/main" id="{0622CC38-50D3-C910-1AFD-B8079E89AADD}"/>
              </a:ext>
            </a:extLst>
          </p:cNvPr>
          <p:cNvPicPr>
            <a:picLocks noChangeAspect="1" noChangeArrowheads="1"/>
          </p:cNvPicPr>
          <p:nvPr/>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b="13608"/>
          <a:stretch/>
        </p:blipFill>
        <p:spPr bwMode="auto">
          <a:xfrm>
            <a:off x="2044736" y="1374736"/>
            <a:ext cx="790556" cy="716226"/>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Straight Connector 21">
            <a:extLst>
              <a:ext uri="{FF2B5EF4-FFF2-40B4-BE49-F238E27FC236}">
                <a16:creationId xmlns:a16="http://schemas.microsoft.com/office/drawing/2014/main" id="{155CCBE3-24E3-366D-2F8F-3B314FD5CC38}"/>
              </a:ext>
            </a:extLst>
          </p:cNvPr>
          <p:cNvCxnSpPr>
            <a:cxnSpLocks/>
          </p:cNvCxnSpPr>
          <p:nvPr/>
        </p:nvCxnSpPr>
        <p:spPr>
          <a:xfrm>
            <a:off x="3055751" y="2670664"/>
            <a:ext cx="1694337" cy="1784804"/>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sp>
        <p:nvSpPr>
          <p:cNvPr id="23" name="Title 11">
            <a:extLst>
              <a:ext uri="{FF2B5EF4-FFF2-40B4-BE49-F238E27FC236}">
                <a16:creationId xmlns:a16="http://schemas.microsoft.com/office/drawing/2014/main" id="{5E4B4DF6-0F06-6D2A-56CB-4374AD042772}"/>
              </a:ext>
            </a:extLst>
          </p:cNvPr>
          <p:cNvSpPr txBox="1">
            <a:spLocks/>
          </p:cNvSpPr>
          <p:nvPr/>
        </p:nvSpPr>
        <p:spPr>
          <a:xfrm>
            <a:off x="1818119" y="1966264"/>
            <a:ext cx="1247988"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solidFill>
                  <a:schemeClr val="accent1">
                    <a:lumMod val="50000"/>
                  </a:schemeClr>
                </a:solidFill>
                <a:latin typeface="Helvetica Neue Thin" panose="020B0403020202020204" pitchFamily="34" charset="0"/>
                <a:ea typeface="Helvetica Neue Thin" panose="020B0403020202020204" pitchFamily="34" charset="0"/>
              </a:rPr>
              <a:t>Orangutan</a:t>
            </a:r>
          </a:p>
        </p:txBody>
      </p:sp>
      <p:pic>
        <p:nvPicPr>
          <p:cNvPr id="27" name="Picture 26">
            <a:extLst>
              <a:ext uri="{FF2B5EF4-FFF2-40B4-BE49-F238E27FC236}">
                <a16:creationId xmlns:a16="http://schemas.microsoft.com/office/drawing/2014/main" id="{B73D26DF-F402-AD3B-44B7-8ED1776F4A68}"/>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4735998" y="1508326"/>
            <a:ext cx="685814" cy="593569"/>
          </a:xfrm>
          <a:prstGeom prst="rect">
            <a:avLst/>
          </a:prstGeom>
          <a:effectLst>
            <a:reflection endPos="0" dir="5400000" sy="-100000" algn="bl" rotWithShape="0"/>
          </a:effectLst>
        </p:spPr>
      </p:pic>
      <p:pic>
        <p:nvPicPr>
          <p:cNvPr id="28" name="Picture 27">
            <a:extLst>
              <a:ext uri="{FF2B5EF4-FFF2-40B4-BE49-F238E27FC236}">
                <a16:creationId xmlns:a16="http://schemas.microsoft.com/office/drawing/2014/main" id="{6A250B14-A9DD-E977-169F-C2FC4CBA2B87}"/>
              </a:ext>
            </a:extLst>
          </p:cNvPr>
          <p:cNvPicPr>
            <a:picLocks noChangeAspect="1"/>
          </p:cNvPicPr>
          <p:nvPr/>
        </p:nvPicPr>
        <p:blipFill>
          <a:blip r:embed="rId6">
            <a:duotone>
              <a:schemeClr val="bg2">
                <a:shade val="45000"/>
                <a:satMod val="135000"/>
              </a:schemeClr>
              <a:prstClr val="white"/>
            </a:duotone>
          </a:blip>
          <a:stretch>
            <a:fillRect/>
          </a:stretch>
        </p:blipFill>
        <p:spPr>
          <a:xfrm flipH="1">
            <a:off x="6320564" y="1442712"/>
            <a:ext cx="605557" cy="631886"/>
          </a:xfrm>
          <a:prstGeom prst="rect">
            <a:avLst/>
          </a:prstGeom>
        </p:spPr>
      </p:pic>
      <p:sp>
        <p:nvSpPr>
          <p:cNvPr id="31" name="Lightning Bolt 30">
            <a:extLst>
              <a:ext uri="{FF2B5EF4-FFF2-40B4-BE49-F238E27FC236}">
                <a16:creationId xmlns:a16="http://schemas.microsoft.com/office/drawing/2014/main" id="{6A1A07BA-522D-3433-73C2-7556BBBD771D}"/>
              </a:ext>
            </a:extLst>
          </p:cNvPr>
          <p:cNvSpPr/>
          <p:nvPr/>
        </p:nvSpPr>
        <p:spPr>
          <a:xfrm rot="21392357">
            <a:off x="5704612" y="2518746"/>
            <a:ext cx="473851" cy="394703"/>
          </a:xfrm>
          <a:prstGeom prst="lightningBolt">
            <a:avLst/>
          </a:prstGeom>
          <a:solidFill>
            <a:srgbClr val="B12E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IL"/>
          </a:p>
        </p:txBody>
      </p:sp>
      <p:cxnSp>
        <p:nvCxnSpPr>
          <p:cNvPr id="32" name="Straight Connector 31">
            <a:extLst>
              <a:ext uri="{FF2B5EF4-FFF2-40B4-BE49-F238E27FC236}">
                <a16:creationId xmlns:a16="http://schemas.microsoft.com/office/drawing/2014/main" id="{1B343333-3652-ECF1-9353-624F2080D797}"/>
              </a:ext>
            </a:extLst>
          </p:cNvPr>
          <p:cNvCxnSpPr>
            <a:cxnSpLocks/>
          </p:cNvCxnSpPr>
          <p:nvPr/>
        </p:nvCxnSpPr>
        <p:spPr>
          <a:xfrm>
            <a:off x="4143836" y="2670664"/>
            <a:ext cx="1135682" cy="1196320"/>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407796CB-BE02-A968-8A32-8A48682A83C3}"/>
              </a:ext>
            </a:extLst>
          </p:cNvPr>
          <p:cNvPicPr>
            <a:picLocks noChangeAspect="1"/>
          </p:cNvPicPr>
          <p:nvPr/>
        </p:nvPicPr>
        <p:blipFill>
          <a:blip r:embed="rId7">
            <a:alphaModFix/>
            <a:duotone>
              <a:schemeClr val="bg2">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p:blipFill>
        <p:spPr>
          <a:xfrm>
            <a:off x="3525735" y="1385104"/>
            <a:ext cx="582733" cy="800150"/>
          </a:xfrm>
          <a:prstGeom prst="rect">
            <a:avLst/>
          </a:prstGeom>
        </p:spPr>
      </p:pic>
      <p:sp>
        <p:nvSpPr>
          <p:cNvPr id="37" name="Title 11">
            <a:extLst>
              <a:ext uri="{FF2B5EF4-FFF2-40B4-BE49-F238E27FC236}">
                <a16:creationId xmlns:a16="http://schemas.microsoft.com/office/drawing/2014/main" id="{D8E423C0-747E-1254-861F-9570C69CFFB3}"/>
              </a:ext>
            </a:extLst>
          </p:cNvPr>
          <p:cNvSpPr txBox="1">
            <a:spLocks/>
          </p:cNvSpPr>
          <p:nvPr/>
        </p:nvSpPr>
        <p:spPr>
          <a:xfrm>
            <a:off x="3391486" y="1970626"/>
            <a:ext cx="880491"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solidFill>
                  <a:schemeClr val="accent1">
                    <a:lumMod val="50000"/>
                  </a:schemeClr>
                </a:solidFill>
                <a:latin typeface="Helvetica Neue Thin" panose="020B0403020202020204" pitchFamily="34" charset="0"/>
                <a:ea typeface="Helvetica Neue Thin" panose="020B0403020202020204" pitchFamily="34" charset="0"/>
              </a:rPr>
              <a:t>Gorilla</a:t>
            </a:r>
          </a:p>
        </p:txBody>
      </p:sp>
      <p:sp>
        <p:nvSpPr>
          <p:cNvPr id="38" name="Title 11">
            <a:extLst>
              <a:ext uri="{FF2B5EF4-FFF2-40B4-BE49-F238E27FC236}">
                <a16:creationId xmlns:a16="http://schemas.microsoft.com/office/drawing/2014/main" id="{1A604025-295B-84D2-4EA0-864C07960EBA}"/>
              </a:ext>
            </a:extLst>
          </p:cNvPr>
          <p:cNvSpPr txBox="1">
            <a:spLocks/>
          </p:cNvSpPr>
          <p:nvPr/>
        </p:nvSpPr>
        <p:spPr>
          <a:xfrm>
            <a:off x="6283606" y="2742580"/>
            <a:ext cx="979317"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rtl="1" eaLnBrk="1" latinLnBrk="0" hangingPunct="1">
              <a:spcBef>
                <a:spcPct val="0"/>
              </a:spcBef>
              <a:buNone/>
            </a:pPr>
            <a:r>
              <a:rPr lang="en-US" sz="1400" dirty="0">
                <a:solidFill>
                  <a:srgbClr val="B12E31"/>
                </a:solidFill>
                <a:latin typeface="Helvetica Neue Thin" panose="020B0403020202020204" pitchFamily="34" charset="0"/>
                <a:ea typeface="Helvetica Neue Thin" panose="020B0403020202020204" pitchFamily="34" charset="0"/>
              </a:rPr>
              <a:t>Disease emerges</a:t>
            </a:r>
          </a:p>
        </p:txBody>
      </p:sp>
      <p:cxnSp>
        <p:nvCxnSpPr>
          <p:cNvPr id="39" name="Straight Connector 38">
            <a:extLst>
              <a:ext uri="{FF2B5EF4-FFF2-40B4-BE49-F238E27FC236}">
                <a16:creationId xmlns:a16="http://schemas.microsoft.com/office/drawing/2014/main" id="{FA9FEBFC-BE24-5B60-92AB-94225F04C8D4}"/>
              </a:ext>
            </a:extLst>
          </p:cNvPr>
          <p:cNvCxnSpPr>
            <a:cxnSpLocks/>
          </p:cNvCxnSpPr>
          <p:nvPr/>
        </p:nvCxnSpPr>
        <p:spPr>
          <a:xfrm flipV="1">
            <a:off x="6271406" y="2610884"/>
            <a:ext cx="212720" cy="226593"/>
          </a:xfrm>
          <a:prstGeom prst="line">
            <a:avLst/>
          </a:prstGeom>
          <a:ln w="190500" cap="rnd">
            <a:solidFill>
              <a:srgbClr val="B12E31"/>
            </a:solidFill>
          </a:ln>
        </p:spPr>
        <p:style>
          <a:lnRef idx="1">
            <a:schemeClr val="accent1"/>
          </a:lnRef>
          <a:fillRef idx="0">
            <a:schemeClr val="accent1"/>
          </a:fillRef>
          <a:effectRef idx="0">
            <a:schemeClr val="accent1"/>
          </a:effectRef>
          <a:fontRef idx="minor">
            <a:schemeClr val="tx1"/>
          </a:fontRef>
        </p:style>
      </p:cxnSp>
      <p:sp>
        <p:nvSpPr>
          <p:cNvPr id="41" name="Title 11">
            <a:extLst>
              <a:ext uri="{FF2B5EF4-FFF2-40B4-BE49-F238E27FC236}">
                <a16:creationId xmlns:a16="http://schemas.microsoft.com/office/drawing/2014/main" id="{905E0BA5-E506-89C7-28CF-7525433D7237}"/>
              </a:ext>
            </a:extLst>
          </p:cNvPr>
          <p:cNvSpPr txBox="1">
            <a:spLocks/>
          </p:cNvSpPr>
          <p:nvPr/>
        </p:nvSpPr>
        <p:spPr>
          <a:xfrm>
            <a:off x="6056257" y="974659"/>
            <a:ext cx="1141151"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rtl="1" eaLnBrk="1" latinLnBrk="0" hangingPunct="1">
              <a:spcBef>
                <a:spcPct val="0"/>
              </a:spcBef>
              <a:buNone/>
            </a:pPr>
            <a:r>
              <a:rPr lang="en-US" sz="1400" dirty="0">
                <a:solidFill>
                  <a:srgbClr val="B12E31"/>
                </a:solidFill>
                <a:latin typeface="Helvetica Neue Thin" panose="020B0403020202020204" pitchFamily="34" charset="0"/>
                <a:ea typeface="Helvetica Neue Thin" panose="020B0403020202020204" pitchFamily="34" charset="0"/>
              </a:rPr>
              <a:t>Susceptible</a:t>
            </a:r>
          </a:p>
        </p:txBody>
      </p:sp>
      <p:sp>
        <p:nvSpPr>
          <p:cNvPr id="42" name="Title 11">
            <a:extLst>
              <a:ext uri="{FF2B5EF4-FFF2-40B4-BE49-F238E27FC236}">
                <a16:creationId xmlns:a16="http://schemas.microsoft.com/office/drawing/2014/main" id="{38C6ED01-1500-F2A7-BDDC-D14B002CE35A}"/>
              </a:ext>
            </a:extLst>
          </p:cNvPr>
          <p:cNvSpPr txBox="1">
            <a:spLocks/>
          </p:cNvSpPr>
          <p:nvPr/>
        </p:nvSpPr>
        <p:spPr>
          <a:xfrm>
            <a:off x="1811788" y="974659"/>
            <a:ext cx="1141151"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rtl="1" eaLnBrk="1" latinLnBrk="0" hangingPunct="1">
              <a:spcBef>
                <a:spcPct val="0"/>
              </a:spcBef>
              <a:buNone/>
            </a:pPr>
            <a:r>
              <a:rPr lang="en-US" sz="1400" dirty="0">
                <a:solidFill>
                  <a:srgbClr val="4898BD"/>
                </a:solidFill>
                <a:latin typeface="Helvetica Neue Thin" panose="020B0403020202020204" pitchFamily="34" charset="0"/>
                <a:ea typeface="Helvetica Neue Thin" panose="020B0403020202020204" pitchFamily="34" charset="0"/>
              </a:rPr>
              <a:t>Protected</a:t>
            </a:r>
          </a:p>
        </p:txBody>
      </p:sp>
      <p:sp>
        <p:nvSpPr>
          <p:cNvPr id="43" name="Title 11">
            <a:extLst>
              <a:ext uri="{FF2B5EF4-FFF2-40B4-BE49-F238E27FC236}">
                <a16:creationId xmlns:a16="http://schemas.microsoft.com/office/drawing/2014/main" id="{258F4517-F4B1-59EA-8397-C49329B9AF02}"/>
              </a:ext>
            </a:extLst>
          </p:cNvPr>
          <p:cNvSpPr txBox="1">
            <a:spLocks/>
          </p:cNvSpPr>
          <p:nvPr/>
        </p:nvSpPr>
        <p:spPr>
          <a:xfrm>
            <a:off x="3130826" y="974659"/>
            <a:ext cx="1141151"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rtl="1" eaLnBrk="1" latinLnBrk="0" hangingPunct="1">
              <a:spcBef>
                <a:spcPct val="0"/>
              </a:spcBef>
              <a:buNone/>
            </a:pPr>
            <a:r>
              <a:rPr lang="en-US" sz="1400" dirty="0">
                <a:solidFill>
                  <a:srgbClr val="4898BD"/>
                </a:solidFill>
                <a:latin typeface="Helvetica Neue Thin" panose="020B0403020202020204" pitchFamily="34" charset="0"/>
                <a:ea typeface="Helvetica Neue Thin" panose="020B0403020202020204" pitchFamily="34" charset="0"/>
              </a:rPr>
              <a:t>Protected</a:t>
            </a:r>
          </a:p>
        </p:txBody>
      </p:sp>
      <p:sp>
        <p:nvSpPr>
          <p:cNvPr id="44" name="Title 11">
            <a:extLst>
              <a:ext uri="{FF2B5EF4-FFF2-40B4-BE49-F238E27FC236}">
                <a16:creationId xmlns:a16="http://schemas.microsoft.com/office/drawing/2014/main" id="{EBA1904C-DB71-E611-D1C5-00AA3FEC9F44}"/>
              </a:ext>
            </a:extLst>
          </p:cNvPr>
          <p:cNvSpPr txBox="1">
            <a:spLocks/>
          </p:cNvSpPr>
          <p:nvPr/>
        </p:nvSpPr>
        <p:spPr>
          <a:xfrm>
            <a:off x="4465730" y="974659"/>
            <a:ext cx="1141151" cy="562493"/>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rtl="1" eaLnBrk="1" latinLnBrk="0" hangingPunct="1">
              <a:spcBef>
                <a:spcPct val="0"/>
              </a:spcBef>
              <a:buNone/>
            </a:pPr>
            <a:r>
              <a:rPr lang="en-US" sz="1400" dirty="0">
                <a:solidFill>
                  <a:srgbClr val="4898BD"/>
                </a:solidFill>
                <a:latin typeface="Helvetica Neue Thin" panose="020B0403020202020204" pitchFamily="34" charset="0"/>
                <a:ea typeface="Helvetica Neue Thin" panose="020B0403020202020204" pitchFamily="34" charset="0"/>
              </a:rPr>
              <a:t>Protected</a:t>
            </a:r>
          </a:p>
        </p:txBody>
      </p:sp>
      <p:pic>
        <p:nvPicPr>
          <p:cNvPr id="1026" name="Picture 2" descr="Shield icon vector illustration logo. Protection shield vector icon 9855170  Vector Art at Vecteezy">
            <a:extLst>
              <a:ext uri="{FF2B5EF4-FFF2-40B4-BE49-F238E27FC236}">
                <a16:creationId xmlns:a16="http://schemas.microsoft.com/office/drawing/2014/main" id="{966F55B1-7F61-93C0-F31F-0C4BDC1A6914}"/>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0">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4424517" y="4251377"/>
            <a:ext cx="670392" cy="67039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hield icon vector illustration logo. Protection shield vector icon 9855170  Vector Art at Vecteezy">
            <a:extLst>
              <a:ext uri="{FF2B5EF4-FFF2-40B4-BE49-F238E27FC236}">
                <a16:creationId xmlns:a16="http://schemas.microsoft.com/office/drawing/2014/main" id="{9A5D3EE2-DF83-9FF3-A806-26CCD9F1B181}"/>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1">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2226910" y="816254"/>
            <a:ext cx="426208" cy="42620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hield icon vector illustration logo. Protection shield vector icon 9855170  Vector Art at Vecteezy">
            <a:extLst>
              <a:ext uri="{FF2B5EF4-FFF2-40B4-BE49-F238E27FC236}">
                <a16:creationId xmlns:a16="http://schemas.microsoft.com/office/drawing/2014/main" id="{FF15E3E4-B5C6-38BE-686A-502FFE657012}"/>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3522771" y="816254"/>
            <a:ext cx="426208" cy="42620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Shield icon vector illustration logo. Protection shield vector icon 9855170  Vector Art at Vecteezy">
            <a:extLst>
              <a:ext uri="{FF2B5EF4-FFF2-40B4-BE49-F238E27FC236}">
                <a16:creationId xmlns:a16="http://schemas.microsoft.com/office/drawing/2014/main" id="{2241A09E-C8CA-544D-F9F4-10D164CF45B4}"/>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4853310" y="816254"/>
            <a:ext cx="426208" cy="426208"/>
          </a:xfrm>
          <a:prstGeom prst="rect">
            <a:avLst/>
          </a:prstGeom>
          <a:noFill/>
          <a:extLst>
            <a:ext uri="{909E8E84-426E-40DD-AFC4-6F175D3DCCD1}">
              <a14:hiddenFill xmlns:a14="http://schemas.microsoft.com/office/drawing/2010/main">
                <a:solidFill>
                  <a:srgbClr val="FFFFFF"/>
                </a:solidFill>
              </a14:hiddenFill>
            </a:ext>
          </a:extLst>
        </p:spPr>
      </p:pic>
      <p:sp>
        <p:nvSpPr>
          <p:cNvPr id="13" name="Lightning Bolt 12">
            <a:extLst>
              <a:ext uri="{FF2B5EF4-FFF2-40B4-BE49-F238E27FC236}">
                <a16:creationId xmlns:a16="http://schemas.microsoft.com/office/drawing/2014/main" id="{EEDFD56B-79E3-D9D8-FAD9-A0215769D8D5}"/>
              </a:ext>
            </a:extLst>
          </p:cNvPr>
          <p:cNvSpPr/>
          <p:nvPr/>
        </p:nvSpPr>
        <p:spPr>
          <a:xfrm rot="21392357">
            <a:off x="6461617" y="930631"/>
            <a:ext cx="288938" cy="240676"/>
          </a:xfrm>
          <a:prstGeom prst="lightningBolt">
            <a:avLst/>
          </a:prstGeom>
          <a:solidFill>
            <a:srgbClr val="B12E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IL"/>
          </a:p>
        </p:txBody>
      </p:sp>
      <p:sp>
        <p:nvSpPr>
          <p:cNvPr id="14" name="Title 11">
            <a:extLst>
              <a:ext uri="{FF2B5EF4-FFF2-40B4-BE49-F238E27FC236}">
                <a16:creationId xmlns:a16="http://schemas.microsoft.com/office/drawing/2014/main" id="{8A337429-467D-3A83-3DFE-855E761212F6}"/>
              </a:ext>
            </a:extLst>
          </p:cNvPr>
          <p:cNvSpPr txBox="1">
            <a:spLocks/>
          </p:cNvSpPr>
          <p:nvPr/>
        </p:nvSpPr>
        <p:spPr>
          <a:xfrm>
            <a:off x="-164220" y="3309714"/>
            <a:ext cx="9471655" cy="441225"/>
          </a:xfrm>
          <a:prstGeom prst="rect">
            <a:avLst/>
          </a:prstGeom>
          <a:solidFill>
            <a:srgbClr val="B12E31">
              <a:alpha val="47843"/>
            </a:srgbClr>
          </a:solidFill>
          <a:ln>
            <a:solidFill>
              <a:srgbClr val="B12E31"/>
            </a:solidFill>
          </a:ln>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eaLnBrk="1" latinLnBrk="0" hangingPunct="1">
              <a:spcBef>
                <a:spcPct val="0"/>
              </a:spcBef>
              <a:buNone/>
            </a:pPr>
            <a:r>
              <a:rPr lang="en-US" sz="2400" b="1" i="1" dirty="0">
                <a:solidFill>
                  <a:schemeClr val="tx1">
                    <a:lumMod val="85000"/>
                    <a:lumOff val="15000"/>
                  </a:schemeClr>
                </a:solidFill>
                <a:latin typeface="Helvetica Neue Thin" panose="020B0403020202020204" pitchFamily="34" charset="0"/>
                <a:ea typeface="Helvetica Neue Thin" panose="020B0403020202020204" pitchFamily="34" charset="0"/>
              </a:rPr>
              <a:t>How</a:t>
            </a: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rPr>
              <a:t> did these changes emerge </a:t>
            </a:r>
            <a:r>
              <a:rPr lang="en-US" sz="2400">
                <a:solidFill>
                  <a:schemeClr val="tx1">
                    <a:lumMod val="85000"/>
                    <a:lumOff val="15000"/>
                  </a:schemeClr>
                </a:solidFill>
                <a:latin typeface="Helvetica Neue Thin" panose="020B0403020202020204" pitchFamily="34" charset="0"/>
                <a:ea typeface="Helvetica Neue Thin" panose="020B0403020202020204" pitchFamily="34" charset="0"/>
              </a:rPr>
              <a:t>and spread? and </a:t>
            </a:r>
            <a:r>
              <a:rPr lang="en-US" sz="2400" b="1" i="1" dirty="0">
                <a:solidFill>
                  <a:schemeClr val="tx1">
                    <a:lumMod val="85000"/>
                    <a:lumOff val="15000"/>
                  </a:schemeClr>
                </a:solidFill>
                <a:latin typeface="Helvetica Neue Thin" panose="020B0403020202020204" pitchFamily="34" charset="0"/>
                <a:ea typeface="Helvetica Neue Thin" panose="020B0403020202020204" pitchFamily="34" charset="0"/>
              </a:rPr>
              <a:t>Why</a:t>
            </a: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rPr>
              <a:t>?</a:t>
            </a:r>
          </a:p>
        </p:txBody>
      </p:sp>
      <p:sp>
        <p:nvSpPr>
          <p:cNvPr id="17" name="Title 11">
            <a:extLst>
              <a:ext uri="{FF2B5EF4-FFF2-40B4-BE49-F238E27FC236}">
                <a16:creationId xmlns:a16="http://schemas.microsoft.com/office/drawing/2014/main" id="{D1B0E1F3-E273-2C0E-FAAC-1D173FB259C9}"/>
              </a:ext>
            </a:extLst>
          </p:cNvPr>
          <p:cNvSpPr txBox="1">
            <a:spLocks/>
          </p:cNvSpPr>
          <p:nvPr/>
        </p:nvSpPr>
        <p:spPr>
          <a:xfrm>
            <a:off x="-164220" y="3856533"/>
            <a:ext cx="9471655" cy="441225"/>
          </a:xfrm>
          <a:prstGeom prst="rect">
            <a:avLst/>
          </a:prstGeom>
          <a:solidFill>
            <a:srgbClr val="B12E31">
              <a:alpha val="47843"/>
            </a:srgbClr>
          </a:solidFill>
          <a:ln>
            <a:solidFill>
              <a:srgbClr val="B12E31"/>
            </a:solidFill>
          </a:ln>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algn="ctr" defTabSz="914400" eaLnBrk="1" latinLnBrk="0" hangingPunct="1">
              <a:spcBef>
                <a:spcPct val="0"/>
              </a:spcBef>
              <a:buNone/>
            </a:pP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rPr>
              <a:t>The immediate suspect: changes to gene regulation</a:t>
            </a:r>
          </a:p>
        </p:txBody>
      </p:sp>
    </p:spTree>
    <p:extLst>
      <p:ext uri="{BB962C8B-B14F-4D97-AF65-F5344CB8AC3E}">
        <p14:creationId xmlns:p14="http://schemas.microsoft.com/office/powerpoint/2010/main" val="312817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C1826E33-C07B-844B-860F-ED6CF3EBC838}"/>
              </a:ext>
            </a:extLst>
          </p:cNvPr>
          <p:cNvSpPr/>
          <p:nvPr/>
        </p:nvSpPr>
        <p:spPr>
          <a:xfrm>
            <a:off x="1333986" y="141803"/>
            <a:ext cx="6476196" cy="400110"/>
          </a:xfrm>
          <a:prstGeom prst="rect">
            <a:avLst/>
          </a:prstGeom>
        </p:spPr>
        <p:txBody>
          <a:bodyPr wrap="none">
            <a:spAutoFit/>
          </a:bodyPr>
          <a:lstStyle/>
          <a:p>
            <a:pPr algn="ctr"/>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Changes to gene regulation – the main driver of evolution</a:t>
            </a:r>
            <a:endParaRPr lang="en-US" sz="2000"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64" name="Straight Connector 63">
            <a:extLst>
              <a:ext uri="{FF2B5EF4-FFF2-40B4-BE49-F238E27FC236}">
                <a16:creationId xmlns:a16="http://schemas.microsoft.com/office/drawing/2014/main" id="{174A7582-E732-134B-99EA-6B90B2D8F31B}"/>
              </a:ext>
            </a:extLst>
          </p:cNvPr>
          <p:cNvCxnSpPr>
            <a:cxnSpLocks/>
          </p:cNvCxnSpPr>
          <p:nvPr/>
        </p:nvCxnSpPr>
        <p:spPr>
          <a:xfrm>
            <a:off x="0" y="704061"/>
            <a:ext cx="9144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38" name="Group 137">
            <a:extLst>
              <a:ext uri="{FF2B5EF4-FFF2-40B4-BE49-F238E27FC236}">
                <a16:creationId xmlns:a16="http://schemas.microsoft.com/office/drawing/2014/main" id="{6EA56C84-9298-C740-879B-4EBBB5DD4F6B}"/>
              </a:ext>
            </a:extLst>
          </p:cNvPr>
          <p:cNvGrpSpPr/>
          <p:nvPr/>
        </p:nvGrpSpPr>
        <p:grpSpPr>
          <a:xfrm>
            <a:off x="1712173" y="2266700"/>
            <a:ext cx="1998702" cy="1998699"/>
            <a:chOff x="2462812" y="1712799"/>
            <a:chExt cx="1372507" cy="1372507"/>
          </a:xfrm>
        </p:grpSpPr>
        <p:sp>
          <p:nvSpPr>
            <p:cNvPr id="175" name="Oval 174">
              <a:extLst>
                <a:ext uri="{FF2B5EF4-FFF2-40B4-BE49-F238E27FC236}">
                  <a16:creationId xmlns:a16="http://schemas.microsoft.com/office/drawing/2014/main" id="{B8CFBBFA-4F6A-A445-BB7D-B9EAA10D9C9B}"/>
                </a:ext>
              </a:extLst>
            </p:cNvPr>
            <p:cNvSpPr/>
            <p:nvPr/>
          </p:nvSpPr>
          <p:spPr>
            <a:xfrm>
              <a:off x="2462812" y="1712799"/>
              <a:ext cx="1372507" cy="1372507"/>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080" dirty="0"/>
            </a:p>
          </p:txBody>
        </p:sp>
        <p:grpSp>
          <p:nvGrpSpPr>
            <p:cNvPr id="177" name="Group 176">
              <a:extLst>
                <a:ext uri="{FF2B5EF4-FFF2-40B4-BE49-F238E27FC236}">
                  <a16:creationId xmlns:a16="http://schemas.microsoft.com/office/drawing/2014/main" id="{03A0CD10-90E7-2E48-A362-6C44818C1B3A}"/>
                </a:ext>
              </a:extLst>
            </p:cNvPr>
            <p:cNvGrpSpPr/>
            <p:nvPr/>
          </p:nvGrpSpPr>
          <p:grpSpPr>
            <a:xfrm>
              <a:off x="2827380" y="2081246"/>
              <a:ext cx="132088" cy="726696"/>
              <a:chOff x="1611916" y="2139960"/>
              <a:chExt cx="264177" cy="1453392"/>
            </a:xfrm>
            <a:solidFill>
              <a:srgbClr val="0D0D0D">
                <a:alpha val="29804"/>
              </a:srgbClr>
            </a:solidFill>
          </p:grpSpPr>
          <p:sp>
            <p:nvSpPr>
              <p:cNvPr id="193" name="Freeform 192">
                <a:extLst>
                  <a:ext uri="{FF2B5EF4-FFF2-40B4-BE49-F238E27FC236}">
                    <a16:creationId xmlns:a16="http://schemas.microsoft.com/office/drawing/2014/main" id="{6EB3CE19-2EBF-1448-B760-0ADA6572C327}"/>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94" name="Freeform 193">
                <a:extLst>
                  <a:ext uri="{FF2B5EF4-FFF2-40B4-BE49-F238E27FC236}">
                    <a16:creationId xmlns:a16="http://schemas.microsoft.com/office/drawing/2014/main" id="{B54978F9-D23C-454E-90F3-189DACA115F0}"/>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5" name="Freeform 194">
                <a:extLst>
                  <a:ext uri="{FF2B5EF4-FFF2-40B4-BE49-F238E27FC236}">
                    <a16:creationId xmlns:a16="http://schemas.microsoft.com/office/drawing/2014/main" id="{11F72ADD-9C2F-F047-888C-9920599863E0}"/>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6" name="Freeform 195">
                <a:extLst>
                  <a:ext uri="{FF2B5EF4-FFF2-40B4-BE49-F238E27FC236}">
                    <a16:creationId xmlns:a16="http://schemas.microsoft.com/office/drawing/2014/main" id="{9CF9F843-6827-3F43-A029-FB332A199F9C}"/>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7" name="Freeform 196">
                <a:extLst>
                  <a:ext uri="{FF2B5EF4-FFF2-40B4-BE49-F238E27FC236}">
                    <a16:creationId xmlns:a16="http://schemas.microsoft.com/office/drawing/2014/main" id="{D73623FE-BE7A-F947-AD00-D85227B19BFE}"/>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8" name="Freeform 197">
                <a:extLst>
                  <a:ext uri="{FF2B5EF4-FFF2-40B4-BE49-F238E27FC236}">
                    <a16:creationId xmlns:a16="http://schemas.microsoft.com/office/drawing/2014/main" id="{03AC82C9-4D5B-8A4A-A715-A3883C765048}"/>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9" name="Freeform 198">
                <a:extLst>
                  <a:ext uri="{FF2B5EF4-FFF2-40B4-BE49-F238E27FC236}">
                    <a16:creationId xmlns:a16="http://schemas.microsoft.com/office/drawing/2014/main" id="{EDCF4AFD-EF68-6043-AA4A-C804FA7AEB4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0" name="Freeform 199">
                <a:extLst>
                  <a:ext uri="{FF2B5EF4-FFF2-40B4-BE49-F238E27FC236}">
                    <a16:creationId xmlns:a16="http://schemas.microsoft.com/office/drawing/2014/main" id="{C70DC700-458B-554F-9AD0-1E7A683C19E0}"/>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1" name="Freeform 200">
                <a:extLst>
                  <a:ext uri="{FF2B5EF4-FFF2-40B4-BE49-F238E27FC236}">
                    <a16:creationId xmlns:a16="http://schemas.microsoft.com/office/drawing/2014/main" id="{EDC14CBA-C2C0-B54E-8EC6-C3F6DCBDB991}"/>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a:p>
            </p:txBody>
          </p:sp>
          <p:sp>
            <p:nvSpPr>
              <p:cNvPr id="202" name="Freeform 201">
                <a:extLst>
                  <a:ext uri="{FF2B5EF4-FFF2-40B4-BE49-F238E27FC236}">
                    <a16:creationId xmlns:a16="http://schemas.microsoft.com/office/drawing/2014/main" id="{CADDCB60-390C-ED42-BBF2-B7F20787908D}"/>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3" name="Freeform 202">
                <a:extLst>
                  <a:ext uri="{FF2B5EF4-FFF2-40B4-BE49-F238E27FC236}">
                    <a16:creationId xmlns:a16="http://schemas.microsoft.com/office/drawing/2014/main" id="{F8B65227-E339-C847-AC52-C6F26018702C}"/>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4" name="Freeform 203">
                <a:extLst>
                  <a:ext uri="{FF2B5EF4-FFF2-40B4-BE49-F238E27FC236}">
                    <a16:creationId xmlns:a16="http://schemas.microsoft.com/office/drawing/2014/main" id="{E49958CC-3006-DE44-9630-B8CB6F44BB9B}"/>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5" name="Freeform 204">
                <a:extLst>
                  <a:ext uri="{FF2B5EF4-FFF2-40B4-BE49-F238E27FC236}">
                    <a16:creationId xmlns:a16="http://schemas.microsoft.com/office/drawing/2014/main" id="{98CD0318-F89B-734D-B06B-0AA95540E2DA}"/>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6" name="Freeform 205">
                <a:extLst>
                  <a:ext uri="{FF2B5EF4-FFF2-40B4-BE49-F238E27FC236}">
                    <a16:creationId xmlns:a16="http://schemas.microsoft.com/office/drawing/2014/main" id="{946A1D32-F25A-564E-B0B3-181E7CA368FA}"/>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07" name="Freeform 206">
                <a:extLst>
                  <a:ext uri="{FF2B5EF4-FFF2-40B4-BE49-F238E27FC236}">
                    <a16:creationId xmlns:a16="http://schemas.microsoft.com/office/drawing/2014/main" id="{226A7F88-D3E1-0B47-859A-AD90F28C354F}"/>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178" name="Group 177">
              <a:extLst>
                <a:ext uri="{FF2B5EF4-FFF2-40B4-BE49-F238E27FC236}">
                  <a16:creationId xmlns:a16="http://schemas.microsoft.com/office/drawing/2014/main" id="{B245FE9D-F4E2-E04D-AFEB-9D52468CF7C5}"/>
                </a:ext>
              </a:extLst>
            </p:cNvPr>
            <p:cNvGrpSpPr/>
            <p:nvPr/>
          </p:nvGrpSpPr>
          <p:grpSpPr>
            <a:xfrm>
              <a:off x="3293593" y="2087828"/>
              <a:ext cx="161471" cy="720114"/>
              <a:chOff x="2073412" y="2165656"/>
              <a:chExt cx="314361" cy="1401953"/>
            </a:xfrm>
            <a:solidFill>
              <a:srgbClr val="0D0D0D">
                <a:alpha val="29804"/>
              </a:srgbClr>
            </a:solidFill>
          </p:grpSpPr>
          <p:sp>
            <p:nvSpPr>
              <p:cNvPr id="179" name="Freeform 178">
                <a:extLst>
                  <a:ext uri="{FF2B5EF4-FFF2-40B4-BE49-F238E27FC236}">
                    <a16:creationId xmlns:a16="http://schemas.microsoft.com/office/drawing/2014/main" id="{14D52FC4-AD59-DB46-81FC-356D9C747031}"/>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dirty="0"/>
              </a:p>
            </p:txBody>
          </p:sp>
          <p:sp>
            <p:nvSpPr>
              <p:cNvPr id="180" name="Freeform 179">
                <a:extLst>
                  <a:ext uri="{FF2B5EF4-FFF2-40B4-BE49-F238E27FC236}">
                    <a16:creationId xmlns:a16="http://schemas.microsoft.com/office/drawing/2014/main" id="{292E21D9-3B27-C943-AF99-44DE361EB5CB}"/>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1" name="Freeform 180">
                <a:extLst>
                  <a:ext uri="{FF2B5EF4-FFF2-40B4-BE49-F238E27FC236}">
                    <a16:creationId xmlns:a16="http://schemas.microsoft.com/office/drawing/2014/main" id="{535A7CF3-C1F2-3248-A6AF-1F74382F5B83}"/>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2" name="Freeform 181">
                <a:extLst>
                  <a:ext uri="{FF2B5EF4-FFF2-40B4-BE49-F238E27FC236}">
                    <a16:creationId xmlns:a16="http://schemas.microsoft.com/office/drawing/2014/main" id="{AA6EAB6B-407F-4547-A79E-25FCEE22B563}"/>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3" name="Freeform 182">
                <a:extLst>
                  <a:ext uri="{FF2B5EF4-FFF2-40B4-BE49-F238E27FC236}">
                    <a16:creationId xmlns:a16="http://schemas.microsoft.com/office/drawing/2014/main" id="{DFC60973-ED01-3341-9649-CE05C2B70BFE}"/>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4" name="Freeform 183">
                <a:extLst>
                  <a:ext uri="{FF2B5EF4-FFF2-40B4-BE49-F238E27FC236}">
                    <a16:creationId xmlns:a16="http://schemas.microsoft.com/office/drawing/2014/main" id="{C51E5E9A-4135-BE49-89FE-9454263E9F50}"/>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5" name="Freeform 184">
                <a:extLst>
                  <a:ext uri="{FF2B5EF4-FFF2-40B4-BE49-F238E27FC236}">
                    <a16:creationId xmlns:a16="http://schemas.microsoft.com/office/drawing/2014/main" id="{9847E74C-A7F9-E448-BC9C-5281C4C4CEDB}"/>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6" name="Freeform 185">
                <a:extLst>
                  <a:ext uri="{FF2B5EF4-FFF2-40B4-BE49-F238E27FC236}">
                    <a16:creationId xmlns:a16="http://schemas.microsoft.com/office/drawing/2014/main" id="{4CAB7CD3-B404-A94B-A42A-162CF028FB34}"/>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7" name="Freeform 186">
                <a:extLst>
                  <a:ext uri="{FF2B5EF4-FFF2-40B4-BE49-F238E27FC236}">
                    <a16:creationId xmlns:a16="http://schemas.microsoft.com/office/drawing/2014/main" id="{9D482E1C-4D6C-8C4D-92B5-86AD64F7DB0E}"/>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8" name="Freeform 187">
                <a:extLst>
                  <a:ext uri="{FF2B5EF4-FFF2-40B4-BE49-F238E27FC236}">
                    <a16:creationId xmlns:a16="http://schemas.microsoft.com/office/drawing/2014/main" id="{493CC0DA-6A52-4045-8A1A-E43B7700CE69}"/>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89" name="Freeform 188">
                <a:extLst>
                  <a:ext uri="{FF2B5EF4-FFF2-40B4-BE49-F238E27FC236}">
                    <a16:creationId xmlns:a16="http://schemas.microsoft.com/office/drawing/2014/main" id="{57E58E04-B18A-C647-ACAB-9CBF04CD0AC0}"/>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0" name="Freeform 189">
                <a:extLst>
                  <a:ext uri="{FF2B5EF4-FFF2-40B4-BE49-F238E27FC236}">
                    <a16:creationId xmlns:a16="http://schemas.microsoft.com/office/drawing/2014/main" id="{0DB97D2B-F7A6-A14B-A6B5-F7EA496F8EF9}"/>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91" name="Freeform 190">
                <a:extLst>
                  <a:ext uri="{FF2B5EF4-FFF2-40B4-BE49-F238E27FC236}">
                    <a16:creationId xmlns:a16="http://schemas.microsoft.com/office/drawing/2014/main" id="{1CDD9F3E-7DD1-9A4B-9C24-919D9EB2A7E4}"/>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92" name="Freeform 191">
                <a:extLst>
                  <a:ext uri="{FF2B5EF4-FFF2-40B4-BE49-F238E27FC236}">
                    <a16:creationId xmlns:a16="http://schemas.microsoft.com/office/drawing/2014/main" id="{E750E199-84CD-2549-8403-8E96D2491FD5}"/>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a:p>
            </p:txBody>
          </p:sp>
        </p:grpSp>
      </p:grpSp>
      <p:grpSp>
        <p:nvGrpSpPr>
          <p:cNvPr id="139" name="Group 138">
            <a:extLst>
              <a:ext uri="{FF2B5EF4-FFF2-40B4-BE49-F238E27FC236}">
                <a16:creationId xmlns:a16="http://schemas.microsoft.com/office/drawing/2014/main" id="{D79E2260-1FF5-2842-8D65-434717DF8A9B}"/>
              </a:ext>
            </a:extLst>
          </p:cNvPr>
          <p:cNvGrpSpPr/>
          <p:nvPr/>
        </p:nvGrpSpPr>
        <p:grpSpPr>
          <a:xfrm>
            <a:off x="5726969" y="2266700"/>
            <a:ext cx="1998702" cy="1998699"/>
            <a:chOff x="2468278" y="3462954"/>
            <a:chExt cx="1372507" cy="1372507"/>
          </a:xfrm>
        </p:grpSpPr>
        <p:sp>
          <p:nvSpPr>
            <p:cNvPr id="140" name="Oval 139">
              <a:extLst>
                <a:ext uri="{FF2B5EF4-FFF2-40B4-BE49-F238E27FC236}">
                  <a16:creationId xmlns:a16="http://schemas.microsoft.com/office/drawing/2014/main" id="{AFE54B22-3A75-5E48-8E7B-8FE1B39B9336}"/>
                </a:ext>
              </a:extLst>
            </p:cNvPr>
            <p:cNvSpPr/>
            <p:nvPr/>
          </p:nvSpPr>
          <p:spPr>
            <a:xfrm>
              <a:off x="2468278" y="3462954"/>
              <a:ext cx="1372507" cy="1372507"/>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080" dirty="0"/>
            </a:p>
          </p:txBody>
        </p:sp>
        <p:grpSp>
          <p:nvGrpSpPr>
            <p:cNvPr id="142" name="Group 141">
              <a:extLst>
                <a:ext uri="{FF2B5EF4-FFF2-40B4-BE49-F238E27FC236}">
                  <a16:creationId xmlns:a16="http://schemas.microsoft.com/office/drawing/2014/main" id="{F2B3B8A9-C3C3-7343-934C-78E150A349BD}"/>
                </a:ext>
              </a:extLst>
            </p:cNvPr>
            <p:cNvGrpSpPr/>
            <p:nvPr/>
          </p:nvGrpSpPr>
          <p:grpSpPr>
            <a:xfrm flipH="1">
              <a:off x="3309089" y="3847668"/>
              <a:ext cx="122774" cy="726696"/>
              <a:chOff x="1611916" y="2139960"/>
              <a:chExt cx="264177" cy="1453392"/>
            </a:xfrm>
            <a:solidFill>
              <a:srgbClr val="0D0D0D">
                <a:alpha val="29804"/>
              </a:srgbClr>
            </a:solidFill>
          </p:grpSpPr>
          <p:sp>
            <p:nvSpPr>
              <p:cNvPr id="158" name="Freeform 157">
                <a:extLst>
                  <a:ext uri="{FF2B5EF4-FFF2-40B4-BE49-F238E27FC236}">
                    <a16:creationId xmlns:a16="http://schemas.microsoft.com/office/drawing/2014/main" id="{39FE0009-3E8D-0B40-BFA0-B9E3306B794E}"/>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59" name="Freeform 158">
                <a:extLst>
                  <a:ext uri="{FF2B5EF4-FFF2-40B4-BE49-F238E27FC236}">
                    <a16:creationId xmlns:a16="http://schemas.microsoft.com/office/drawing/2014/main" id="{548F4DE2-708C-EB4E-A721-A225A39F4B1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0" name="Freeform 159">
                <a:extLst>
                  <a:ext uri="{FF2B5EF4-FFF2-40B4-BE49-F238E27FC236}">
                    <a16:creationId xmlns:a16="http://schemas.microsoft.com/office/drawing/2014/main" id="{BD024FF7-C990-6B4C-AF8F-7C18F81B0BB3}"/>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1" name="Freeform 160">
                <a:extLst>
                  <a:ext uri="{FF2B5EF4-FFF2-40B4-BE49-F238E27FC236}">
                    <a16:creationId xmlns:a16="http://schemas.microsoft.com/office/drawing/2014/main" id="{4B578CA5-E723-0F41-8EBF-D5880E135235}"/>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2" name="Freeform 161">
                <a:extLst>
                  <a:ext uri="{FF2B5EF4-FFF2-40B4-BE49-F238E27FC236}">
                    <a16:creationId xmlns:a16="http://schemas.microsoft.com/office/drawing/2014/main" id="{4C5EEB44-6257-6042-8505-1DF20DD86A6C}"/>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3" name="Freeform 162">
                <a:extLst>
                  <a:ext uri="{FF2B5EF4-FFF2-40B4-BE49-F238E27FC236}">
                    <a16:creationId xmlns:a16="http://schemas.microsoft.com/office/drawing/2014/main" id="{DF579AA2-5DEE-6845-82CE-1BDAA20241B3}"/>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a:p>
            </p:txBody>
          </p:sp>
          <p:sp>
            <p:nvSpPr>
              <p:cNvPr id="164" name="Freeform 163">
                <a:extLst>
                  <a:ext uri="{FF2B5EF4-FFF2-40B4-BE49-F238E27FC236}">
                    <a16:creationId xmlns:a16="http://schemas.microsoft.com/office/drawing/2014/main" id="{002AD9C4-5915-C945-9877-8FD0BBC60FE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5" name="Freeform 164">
                <a:extLst>
                  <a:ext uri="{FF2B5EF4-FFF2-40B4-BE49-F238E27FC236}">
                    <a16:creationId xmlns:a16="http://schemas.microsoft.com/office/drawing/2014/main" id="{EC44E7A4-D5C0-6D48-9C1E-21D0C13F95B0}"/>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6" name="Freeform 165">
                <a:extLst>
                  <a:ext uri="{FF2B5EF4-FFF2-40B4-BE49-F238E27FC236}">
                    <a16:creationId xmlns:a16="http://schemas.microsoft.com/office/drawing/2014/main" id="{53326415-4553-1045-B9E7-E1E6F20E5B7E}"/>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7" name="Freeform 166">
                <a:extLst>
                  <a:ext uri="{FF2B5EF4-FFF2-40B4-BE49-F238E27FC236}">
                    <a16:creationId xmlns:a16="http://schemas.microsoft.com/office/drawing/2014/main" id="{022208A6-76E9-9D45-801C-5BC40A707D20}"/>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8" name="Freeform 167">
                <a:extLst>
                  <a:ext uri="{FF2B5EF4-FFF2-40B4-BE49-F238E27FC236}">
                    <a16:creationId xmlns:a16="http://schemas.microsoft.com/office/drawing/2014/main" id="{756C7111-3BA2-194D-8CBD-87D8EEEF75C1}"/>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69" name="Freeform 168">
                <a:extLst>
                  <a:ext uri="{FF2B5EF4-FFF2-40B4-BE49-F238E27FC236}">
                    <a16:creationId xmlns:a16="http://schemas.microsoft.com/office/drawing/2014/main" id="{8419A03B-13C4-E448-9B4E-BD815620B0DA}"/>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70" name="Freeform 169">
                <a:extLst>
                  <a:ext uri="{FF2B5EF4-FFF2-40B4-BE49-F238E27FC236}">
                    <a16:creationId xmlns:a16="http://schemas.microsoft.com/office/drawing/2014/main" id="{406A29A2-3C9C-264B-80C4-333D101E63DA}"/>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71" name="Freeform 170">
                <a:extLst>
                  <a:ext uri="{FF2B5EF4-FFF2-40B4-BE49-F238E27FC236}">
                    <a16:creationId xmlns:a16="http://schemas.microsoft.com/office/drawing/2014/main" id="{85A3DC21-9FCE-E245-93D2-AC9F9CDB9CD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72" name="Freeform 171">
                <a:extLst>
                  <a:ext uri="{FF2B5EF4-FFF2-40B4-BE49-F238E27FC236}">
                    <a16:creationId xmlns:a16="http://schemas.microsoft.com/office/drawing/2014/main" id="{BD15726D-C4FB-E14C-A12C-2698827B0314}"/>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143" name="Group 142">
              <a:extLst>
                <a:ext uri="{FF2B5EF4-FFF2-40B4-BE49-F238E27FC236}">
                  <a16:creationId xmlns:a16="http://schemas.microsoft.com/office/drawing/2014/main" id="{C29E07BE-A690-6B45-9E60-33184643480E}"/>
                </a:ext>
              </a:extLst>
            </p:cNvPr>
            <p:cNvGrpSpPr/>
            <p:nvPr/>
          </p:nvGrpSpPr>
          <p:grpSpPr>
            <a:xfrm flipH="1">
              <a:off x="2801538" y="3847668"/>
              <a:ext cx="161579" cy="720114"/>
              <a:chOff x="2073412" y="2165656"/>
              <a:chExt cx="314361" cy="1401953"/>
            </a:xfrm>
            <a:solidFill>
              <a:srgbClr val="0D0D0D">
                <a:alpha val="29804"/>
              </a:srgbClr>
            </a:solidFill>
          </p:grpSpPr>
          <p:sp>
            <p:nvSpPr>
              <p:cNvPr id="144" name="Freeform 143">
                <a:extLst>
                  <a:ext uri="{FF2B5EF4-FFF2-40B4-BE49-F238E27FC236}">
                    <a16:creationId xmlns:a16="http://schemas.microsoft.com/office/drawing/2014/main" id="{3CBDA937-4E2E-6D43-A20A-C5FC40DC95C1}"/>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45" name="Freeform 144">
                <a:extLst>
                  <a:ext uri="{FF2B5EF4-FFF2-40B4-BE49-F238E27FC236}">
                    <a16:creationId xmlns:a16="http://schemas.microsoft.com/office/drawing/2014/main" id="{E0D5ABCA-C339-0D42-A393-0E0D50ADD8C7}"/>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6" name="Freeform 145">
                <a:extLst>
                  <a:ext uri="{FF2B5EF4-FFF2-40B4-BE49-F238E27FC236}">
                    <a16:creationId xmlns:a16="http://schemas.microsoft.com/office/drawing/2014/main" id="{74EF029F-8AFE-0942-B652-C66D16DB4101}"/>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7" name="Freeform 146">
                <a:extLst>
                  <a:ext uri="{FF2B5EF4-FFF2-40B4-BE49-F238E27FC236}">
                    <a16:creationId xmlns:a16="http://schemas.microsoft.com/office/drawing/2014/main" id="{5A8560EA-D728-C14C-843D-E5A5DC080544}"/>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8" name="Freeform 147">
                <a:extLst>
                  <a:ext uri="{FF2B5EF4-FFF2-40B4-BE49-F238E27FC236}">
                    <a16:creationId xmlns:a16="http://schemas.microsoft.com/office/drawing/2014/main" id="{48913DBE-509A-7046-B0CD-B1F4229CB3F2}"/>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9" name="Freeform 148">
                <a:extLst>
                  <a:ext uri="{FF2B5EF4-FFF2-40B4-BE49-F238E27FC236}">
                    <a16:creationId xmlns:a16="http://schemas.microsoft.com/office/drawing/2014/main" id="{3719013A-7B03-8243-B4CB-0FB44C4A4D10}"/>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0" name="Freeform 149">
                <a:extLst>
                  <a:ext uri="{FF2B5EF4-FFF2-40B4-BE49-F238E27FC236}">
                    <a16:creationId xmlns:a16="http://schemas.microsoft.com/office/drawing/2014/main" id="{01CF7325-B27C-E946-A4EB-EB98FED59030}"/>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1" name="Freeform 150">
                <a:extLst>
                  <a:ext uri="{FF2B5EF4-FFF2-40B4-BE49-F238E27FC236}">
                    <a16:creationId xmlns:a16="http://schemas.microsoft.com/office/drawing/2014/main" id="{371DA15A-1B5F-DD44-BC86-9929D2C2B186}"/>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2" name="Freeform 151">
                <a:extLst>
                  <a:ext uri="{FF2B5EF4-FFF2-40B4-BE49-F238E27FC236}">
                    <a16:creationId xmlns:a16="http://schemas.microsoft.com/office/drawing/2014/main" id="{54C143F4-7571-A24A-9CC3-BC2CBAFDCA0A}"/>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3" name="Freeform 152">
                <a:extLst>
                  <a:ext uri="{FF2B5EF4-FFF2-40B4-BE49-F238E27FC236}">
                    <a16:creationId xmlns:a16="http://schemas.microsoft.com/office/drawing/2014/main" id="{51CD45CE-A455-294D-8D24-CF82EF035E4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4" name="Freeform 153">
                <a:extLst>
                  <a:ext uri="{FF2B5EF4-FFF2-40B4-BE49-F238E27FC236}">
                    <a16:creationId xmlns:a16="http://schemas.microsoft.com/office/drawing/2014/main" id="{60E88CAB-A91D-7C45-9540-04B409CA8E1A}"/>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5" name="Freeform 154">
                <a:extLst>
                  <a:ext uri="{FF2B5EF4-FFF2-40B4-BE49-F238E27FC236}">
                    <a16:creationId xmlns:a16="http://schemas.microsoft.com/office/drawing/2014/main" id="{F7ECDEB7-C49F-B54D-9F06-93ABF35719A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6" name="Freeform 155">
                <a:extLst>
                  <a:ext uri="{FF2B5EF4-FFF2-40B4-BE49-F238E27FC236}">
                    <a16:creationId xmlns:a16="http://schemas.microsoft.com/office/drawing/2014/main" id="{4DF00D50-3CB6-2741-BA09-7DC8AD0B6C39}"/>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57" name="Freeform 156">
                <a:extLst>
                  <a:ext uri="{FF2B5EF4-FFF2-40B4-BE49-F238E27FC236}">
                    <a16:creationId xmlns:a16="http://schemas.microsoft.com/office/drawing/2014/main" id="{F48F2C26-90C1-1548-8C4A-2CB9CDF6D179}"/>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a:p>
            </p:txBody>
          </p:sp>
        </p:grpSp>
      </p:grpSp>
      <p:pic>
        <p:nvPicPr>
          <p:cNvPr id="211" name="Picture 210">
            <a:extLst>
              <a:ext uri="{FF2B5EF4-FFF2-40B4-BE49-F238E27FC236}">
                <a16:creationId xmlns:a16="http://schemas.microsoft.com/office/drawing/2014/main" id="{DBD221A8-3D2B-9649-81B3-D04F01B1CE1D}"/>
              </a:ext>
            </a:extLst>
          </p:cNvPr>
          <p:cNvPicPr>
            <a:picLocks noChangeAspect="1"/>
          </p:cNvPicPr>
          <p:nvPr/>
        </p:nvPicPr>
        <p:blipFill>
          <a:blip r:embed="rId3">
            <a:duotone>
              <a:schemeClr val="accent3">
                <a:shade val="45000"/>
                <a:satMod val="135000"/>
              </a:schemeClr>
              <a:prstClr val="white"/>
            </a:duotone>
          </a:blip>
          <a:stretch>
            <a:fillRect/>
          </a:stretch>
        </p:blipFill>
        <p:spPr>
          <a:xfrm flipH="1">
            <a:off x="266210" y="2518768"/>
            <a:ext cx="1991232" cy="2077808"/>
          </a:xfrm>
          <a:prstGeom prst="rect">
            <a:avLst/>
          </a:prstGeom>
        </p:spPr>
      </p:pic>
      <p:pic>
        <p:nvPicPr>
          <p:cNvPr id="10" name="Picture 9">
            <a:extLst>
              <a:ext uri="{FF2B5EF4-FFF2-40B4-BE49-F238E27FC236}">
                <a16:creationId xmlns:a16="http://schemas.microsoft.com/office/drawing/2014/main" id="{0B5733C7-55AF-1F6A-AF0E-69ECDF7166BA}"/>
              </a:ext>
            </a:extLst>
          </p:cNvPr>
          <p:cNvPicPr>
            <a:picLocks noChangeAspect="1"/>
          </p:cNvPicPr>
          <p:nvPr/>
        </p:nvPicPr>
        <p:blipFill>
          <a:blip r:embed="rId4">
            <a:lum bright="20000" contrast="-40000"/>
          </a:blip>
          <a:stretch>
            <a:fillRect/>
          </a:stretch>
        </p:blipFill>
        <p:spPr>
          <a:xfrm flipH="1">
            <a:off x="7285027" y="2869551"/>
            <a:ext cx="1521069" cy="1727025"/>
          </a:xfrm>
          <a:prstGeom prst="rect">
            <a:avLst/>
          </a:prstGeom>
        </p:spPr>
      </p:pic>
      <p:grpSp>
        <p:nvGrpSpPr>
          <p:cNvPr id="115" name="Group 114">
            <a:extLst>
              <a:ext uri="{FF2B5EF4-FFF2-40B4-BE49-F238E27FC236}">
                <a16:creationId xmlns:a16="http://schemas.microsoft.com/office/drawing/2014/main" id="{BF4501BE-E2E8-5C06-C012-5B8CB6A26277}"/>
              </a:ext>
            </a:extLst>
          </p:cNvPr>
          <p:cNvGrpSpPr/>
          <p:nvPr/>
        </p:nvGrpSpPr>
        <p:grpSpPr>
          <a:xfrm>
            <a:off x="1967890" y="1182440"/>
            <a:ext cx="1437319" cy="983180"/>
            <a:chOff x="964222" y="1913482"/>
            <a:chExt cx="2041451" cy="1396429"/>
          </a:xfrm>
        </p:grpSpPr>
        <p:sp>
          <p:nvSpPr>
            <p:cNvPr id="116" name="Freeform 115">
              <a:extLst>
                <a:ext uri="{FF2B5EF4-FFF2-40B4-BE49-F238E27FC236}">
                  <a16:creationId xmlns:a16="http://schemas.microsoft.com/office/drawing/2014/main" id="{8FC6486C-3EAB-8188-07E0-EDD04ED4AEF5}"/>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7" name="Freeform 116">
              <a:extLst>
                <a:ext uri="{FF2B5EF4-FFF2-40B4-BE49-F238E27FC236}">
                  <a16:creationId xmlns:a16="http://schemas.microsoft.com/office/drawing/2014/main" id="{AD35ED50-D17D-EFE9-B2D0-6BB8A97EA3D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8" name="Freeform 117">
              <a:extLst>
                <a:ext uri="{FF2B5EF4-FFF2-40B4-BE49-F238E27FC236}">
                  <a16:creationId xmlns:a16="http://schemas.microsoft.com/office/drawing/2014/main" id="{29CE01CE-735B-E974-54CA-42DEAADE3BC3}"/>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9" name="Freeform 118">
              <a:extLst>
                <a:ext uri="{FF2B5EF4-FFF2-40B4-BE49-F238E27FC236}">
                  <a16:creationId xmlns:a16="http://schemas.microsoft.com/office/drawing/2014/main" id="{AFBF274C-295F-4048-3336-FAA92651D503}"/>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0" name="Freeform 119">
              <a:extLst>
                <a:ext uri="{FF2B5EF4-FFF2-40B4-BE49-F238E27FC236}">
                  <a16:creationId xmlns:a16="http://schemas.microsoft.com/office/drawing/2014/main" id="{6E7AB5E8-3900-04C1-E2F3-3330E29D3073}"/>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21" name="Group 120">
            <a:extLst>
              <a:ext uri="{FF2B5EF4-FFF2-40B4-BE49-F238E27FC236}">
                <a16:creationId xmlns:a16="http://schemas.microsoft.com/office/drawing/2014/main" id="{6B9362EC-A3AD-984C-8DA0-5734E65C9422}"/>
              </a:ext>
            </a:extLst>
          </p:cNvPr>
          <p:cNvGrpSpPr/>
          <p:nvPr/>
        </p:nvGrpSpPr>
        <p:grpSpPr>
          <a:xfrm>
            <a:off x="6053432" y="1684014"/>
            <a:ext cx="1437319" cy="481606"/>
            <a:chOff x="964222" y="2625878"/>
            <a:chExt cx="2041451" cy="684033"/>
          </a:xfrm>
        </p:grpSpPr>
        <p:sp>
          <p:nvSpPr>
            <p:cNvPr id="122" name="Freeform 121">
              <a:extLst>
                <a:ext uri="{FF2B5EF4-FFF2-40B4-BE49-F238E27FC236}">
                  <a16:creationId xmlns:a16="http://schemas.microsoft.com/office/drawing/2014/main" id="{C03D521B-AA55-B04D-3BD4-C74C31B1CC3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3" name="Freeform 122">
              <a:extLst>
                <a:ext uri="{FF2B5EF4-FFF2-40B4-BE49-F238E27FC236}">
                  <a16:creationId xmlns:a16="http://schemas.microsoft.com/office/drawing/2014/main" id="{86764BB2-6917-DA78-B704-A7AB249556D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7" name="Group 6">
            <a:extLst>
              <a:ext uri="{FF2B5EF4-FFF2-40B4-BE49-F238E27FC236}">
                <a16:creationId xmlns:a16="http://schemas.microsoft.com/office/drawing/2014/main" id="{235A31EE-DC89-0CDA-638D-5828DB0DF877}"/>
              </a:ext>
            </a:extLst>
          </p:cNvPr>
          <p:cNvGrpSpPr/>
          <p:nvPr/>
        </p:nvGrpSpPr>
        <p:grpSpPr>
          <a:xfrm>
            <a:off x="3860859" y="2264025"/>
            <a:ext cx="1680244" cy="2634363"/>
            <a:chOff x="3860859" y="2264025"/>
            <a:chExt cx="1680244" cy="2634363"/>
          </a:xfrm>
        </p:grpSpPr>
        <p:sp>
          <p:nvSpPr>
            <p:cNvPr id="3" name="Rectangle 2">
              <a:extLst>
                <a:ext uri="{FF2B5EF4-FFF2-40B4-BE49-F238E27FC236}">
                  <a16:creationId xmlns:a16="http://schemas.microsoft.com/office/drawing/2014/main" id="{1DFA61A0-9623-F51B-D1D3-38672672C88B}"/>
                </a:ext>
              </a:extLst>
            </p:cNvPr>
            <p:cNvSpPr/>
            <p:nvPr/>
          </p:nvSpPr>
          <p:spPr>
            <a:xfrm>
              <a:off x="3860859" y="2264025"/>
              <a:ext cx="1614546" cy="400110"/>
            </a:xfrm>
            <a:prstGeom prst="rect">
              <a:avLst/>
            </a:prstGeom>
          </p:spPr>
          <p:txBody>
            <a:bodyPr wrap="none">
              <a:spAutoFit/>
            </a:bodyPr>
            <a:lstStyle/>
            <a:p>
              <a:pPr marL="0" algn="ctr" defTabSz="914400" rtl="1" eaLnBrk="1" latinLnBrk="0" hangingPunct="1"/>
              <a:r>
                <a:rPr lang="en-US" sz="2000" dirty="0">
                  <a:solidFill>
                    <a:schemeClr val="bg2">
                      <a:lumMod val="25000"/>
                    </a:schemeClr>
                  </a:solidFill>
                  <a:latin typeface="Helvetica Neue Light" panose="02000403000000020004" pitchFamily="2" charset="0"/>
                  <a:ea typeface="Helvetica Neue Light" panose="02000403000000020004" pitchFamily="2" charset="0"/>
                  <a:cs typeface="Calibri Light" panose="020F0302020204030204" pitchFamily="34" charset="0"/>
                </a:rPr>
                <a:t>Confounders</a:t>
              </a:r>
              <a:endParaRPr lang="en-US" sz="2000" dirty="0">
                <a:solidFill>
                  <a:schemeClr val="bg2">
                    <a:lumMod val="25000"/>
                  </a:schemeClr>
                </a:solidFill>
                <a:latin typeface="Helvetica Neue Light" panose="02000403000000020004" pitchFamily="2" charset="0"/>
                <a:ea typeface="Helvetica Neue Light" panose="02000403000000020004" pitchFamily="2" charset="0"/>
              </a:endParaRPr>
            </a:p>
          </p:txBody>
        </p:sp>
        <p:grpSp>
          <p:nvGrpSpPr>
            <p:cNvPr id="327" name="Group 326">
              <a:extLst>
                <a:ext uri="{FF2B5EF4-FFF2-40B4-BE49-F238E27FC236}">
                  <a16:creationId xmlns:a16="http://schemas.microsoft.com/office/drawing/2014/main" id="{F41C2285-C086-8951-A0DA-81921F411749}"/>
                </a:ext>
              </a:extLst>
            </p:cNvPr>
            <p:cNvGrpSpPr/>
            <p:nvPr/>
          </p:nvGrpSpPr>
          <p:grpSpPr>
            <a:xfrm>
              <a:off x="3992114" y="2556112"/>
              <a:ext cx="1356694" cy="828572"/>
              <a:chOff x="4049504" y="734179"/>
              <a:chExt cx="1356694" cy="828572"/>
            </a:xfrm>
          </p:grpSpPr>
          <p:sp>
            <p:nvSpPr>
              <p:cNvPr id="328" name="Left-Right Arrow 327">
                <a:extLst>
                  <a:ext uri="{FF2B5EF4-FFF2-40B4-BE49-F238E27FC236}">
                    <a16:creationId xmlns:a16="http://schemas.microsoft.com/office/drawing/2014/main" id="{D0C0C904-9515-1F08-1474-568B0290F215}"/>
                  </a:ext>
                </a:extLst>
              </p:cNvPr>
              <p:cNvSpPr/>
              <p:nvPr/>
            </p:nvSpPr>
            <p:spPr>
              <a:xfrm>
                <a:off x="4049504" y="979495"/>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US" dirty="0">
                  <a:solidFill>
                    <a:schemeClr val="tx1">
                      <a:lumMod val="75000"/>
                      <a:lumOff val="25000"/>
                    </a:schemeClr>
                  </a:solidFill>
                </a:endParaRPr>
              </a:p>
            </p:txBody>
          </p:sp>
          <p:grpSp>
            <p:nvGrpSpPr>
              <p:cNvPr id="329" name="Group 328">
                <a:extLst>
                  <a:ext uri="{FF2B5EF4-FFF2-40B4-BE49-F238E27FC236}">
                    <a16:creationId xmlns:a16="http://schemas.microsoft.com/office/drawing/2014/main" id="{B6E727DD-1E35-6C5D-CAA2-0DF509ADBD85}"/>
                  </a:ext>
                </a:extLst>
              </p:cNvPr>
              <p:cNvGrpSpPr/>
              <p:nvPr/>
            </p:nvGrpSpPr>
            <p:grpSpPr>
              <a:xfrm>
                <a:off x="4243494" y="734179"/>
                <a:ext cx="974690" cy="793113"/>
                <a:chOff x="4119611" y="1023754"/>
                <a:chExt cx="1293710" cy="1052702"/>
              </a:xfrm>
            </p:grpSpPr>
            <p:grpSp>
              <p:nvGrpSpPr>
                <p:cNvPr id="330" name="Group 329">
                  <a:extLst>
                    <a:ext uri="{FF2B5EF4-FFF2-40B4-BE49-F238E27FC236}">
                      <a16:creationId xmlns:a16="http://schemas.microsoft.com/office/drawing/2014/main" id="{92AE72A3-6F8C-D23B-9870-B4E2748A4544}"/>
                    </a:ext>
                  </a:extLst>
                </p:cNvPr>
                <p:cNvGrpSpPr/>
                <p:nvPr/>
              </p:nvGrpSpPr>
              <p:grpSpPr>
                <a:xfrm>
                  <a:off x="4396683" y="1330046"/>
                  <a:ext cx="723841" cy="746410"/>
                  <a:chOff x="4525701" y="844082"/>
                  <a:chExt cx="723841" cy="746410"/>
                </a:xfrm>
              </p:grpSpPr>
              <p:pic>
                <p:nvPicPr>
                  <p:cNvPr id="332" name="Picture 331">
                    <a:extLst>
                      <a:ext uri="{FF2B5EF4-FFF2-40B4-BE49-F238E27FC236}">
                        <a16:creationId xmlns:a16="http://schemas.microsoft.com/office/drawing/2014/main" id="{D7A7DFC2-3DF1-14FF-6CC1-D9287B6BD130}"/>
                      </a:ext>
                    </a:extLst>
                  </p:cNvPr>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525701" y="915663"/>
                    <a:ext cx="397378" cy="552874"/>
                  </a:xfrm>
                  <a:prstGeom prst="rect">
                    <a:avLst/>
                  </a:prstGeom>
                </p:spPr>
              </p:pic>
              <p:pic>
                <p:nvPicPr>
                  <p:cNvPr id="333" name="Picture 332">
                    <a:extLst>
                      <a:ext uri="{FF2B5EF4-FFF2-40B4-BE49-F238E27FC236}">
                        <a16:creationId xmlns:a16="http://schemas.microsoft.com/office/drawing/2014/main" id="{485331CB-C588-B0A3-B150-4294C3AF753B}"/>
                      </a:ext>
                    </a:extLst>
                  </p:cNvPr>
                  <p:cNvPicPr>
                    <a:picLocks noChangeAspect="1"/>
                  </p:cNvPicPr>
                  <p:nvPr/>
                </p:nvPicPr>
                <p:blipFill>
                  <a:blip r:embed="rId7">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4852164" y="844082"/>
                    <a:ext cx="397378" cy="397378"/>
                  </a:xfrm>
                  <a:prstGeom prst="rect">
                    <a:avLst/>
                  </a:prstGeom>
                </p:spPr>
              </p:pic>
              <p:pic>
                <p:nvPicPr>
                  <p:cNvPr id="334" name="Picture 333" descr="Shape&#10;&#10;Description automatically generated">
                    <a:extLst>
                      <a:ext uri="{FF2B5EF4-FFF2-40B4-BE49-F238E27FC236}">
                        <a16:creationId xmlns:a16="http://schemas.microsoft.com/office/drawing/2014/main" id="{FF8804A6-14C7-64C9-AFD9-B25CB169F081}"/>
                      </a:ext>
                    </a:extLst>
                  </p:cNvPr>
                  <p:cNvPicPr>
                    <a:picLocks noChangeAspect="1"/>
                  </p:cNvPicPr>
                  <p:nvPr/>
                </p:nvPicPr>
                <p:blipFill>
                  <a:blip r:embed="rId9">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4950175" y="1274987"/>
                    <a:ext cx="263350" cy="315505"/>
                  </a:xfrm>
                  <a:prstGeom prst="rect">
                    <a:avLst/>
                  </a:prstGeom>
                </p:spPr>
              </p:pic>
            </p:grpSp>
            <p:sp>
              <p:nvSpPr>
                <p:cNvPr id="331" name="Rectangle 330">
                  <a:extLst>
                    <a:ext uri="{FF2B5EF4-FFF2-40B4-BE49-F238E27FC236}">
                      <a16:creationId xmlns:a16="http://schemas.microsoft.com/office/drawing/2014/main" id="{919D027B-8F4E-6ABD-2D8F-6074F6468ACA}"/>
                    </a:ext>
                  </a:extLst>
                </p:cNvPr>
                <p:cNvSpPr/>
                <p:nvPr/>
              </p:nvSpPr>
              <p:spPr>
                <a:xfrm>
                  <a:off x="4119611" y="1023754"/>
                  <a:ext cx="1293710" cy="367662"/>
                </a:xfrm>
                <a:prstGeom prst="rect">
                  <a:avLst/>
                </a:prstGeom>
              </p:spPr>
              <p:txBody>
                <a:bodyPr wrap="none">
                  <a:spAutoFit/>
                </a:bodyPr>
                <a:lstStyle/>
                <a:p>
                  <a:pPr algn="ctr" rtl="0"/>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Environment</a:t>
                  </a:r>
                  <a:endParaRPr lang="en-US" sz="1200" dirty="0">
                    <a:solidFill>
                      <a:schemeClr val="bg2">
                        <a:lumMod val="25000"/>
                      </a:schemeClr>
                    </a:solidFill>
                  </a:endParaRPr>
                </a:p>
              </p:txBody>
            </p:sp>
          </p:grpSp>
        </p:grpSp>
        <p:grpSp>
          <p:nvGrpSpPr>
            <p:cNvPr id="335" name="Group 334">
              <a:extLst>
                <a:ext uri="{FF2B5EF4-FFF2-40B4-BE49-F238E27FC236}">
                  <a16:creationId xmlns:a16="http://schemas.microsoft.com/office/drawing/2014/main" id="{66A65797-D25F-EFE5-F477-E2D2D40C3E4C}"/>
                </a:ext>
              </a:extLst>
            </p:cNvPr>
            <p:cNvGrpSpPr/>
            <p:nvPr/>
          </p:nvGrpSpPr>
          <p:grpSpPr>
            <a:xfrm>
              <a:off x="3882507" y="3344366"/>
              <a:ext cx="1658596" cy="842079"/>
              <a:chOff x="3939897" y="1487369"/>
              <a:chExt cx="1658596" cy="842079"/>
            </a:xfrm>
          </p:grpSpPr>
          <p:sp>
            <p:nvSpPr>
              <p:cNvPr id="336" name="Left-Right Arrow 335">
                <a:extLst>
                  <a:ext uri="{FF2B5EF4-FFF2-40B4-BE49-F238E27FC236}">
                    <a16:creationId xmlns:a16="http://schemas.microsoft.com/office/drawing/2014/main" id="{8A81B398-B173-21E0-3A97-9DEF136E860C}"/>
                  </a:ext>
                </a:extLst>
              </p:cNvPr>
              <p:cNvSpPr/>
              <p:nvPr/>
            </p:nvSpPr>
            <p:spPr>
              <a:xfrm>
                <a:off x="4059093" y="1746192"/>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US" dirty="0">
                  <a:solidFill>
                    <a:schemeClr val="tx1">
                      <a:lumMod val="75000"/>
                      <a:lumOff val="25000"/>
                    </a:schemeClr>
                  </a:solidFill>
                </a:endParaRPr>
              </a:p>
            </p:txBody>
          </p:sp>
          <p:grpSp>
            <p:nvGrpSpPr>
              <p:cNvPr id="337" name="Group 336">
                <a:extLst>
                  <a:ext uri="{FF2B5EF4-FFF2-40B4-BE49-F238E27FC236}">
                    <a16:creationId xmlns:a16="http://schemas.microsoft.com/office/drawing/2014/main" id="{1E604A4B-B90D-0C49-1FB5-20490D2ABE17}"/>
                  </a:ext>
                </a:extLst>
              </p:cNvPr>
              <p:cNvGrpSpPr/>
              <p:nvPr/>
            </p:nvGrpSpPr>
            <p:grpSpPr>
              <a:xfrm>
                <a:off x="3939897" y="1487369"/>
                <a:ext cx="1658596" cy="826890"/>
                <a:chOff x="3707905" y="1943110"/>
                <a:chExt cx="2201465" cy="1097532"/>
              </a:xfrm>
            </p:grpSpPr>
            <p:pic>
              <p:nvPicPr>
                <p:cNvPr id="338" name="Picture 337">
                  <a:extLst>
                    <a:ext uri="{FF2B5EF4-FFF2-40B4-BE49-F238E27FC236}">
                      <a16:creationId xmlns:a16="http://schemas.microsoft.com/office/drawing/2014/main" id="{214397D4-EA9E-B2FB-ECD8-BF8A5FC3B5A2}"/>
                    </a:ext>
                  </a:extLst>
                </p:cNvPr>
                <p:cNvPicPr>
                  <a:picLocks noChangeAspect="1"/>
                </p:cNvPicPr>
                <p:nvPr/>
              </p:nvPicPr>
              <p:blipFill>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51583" y1="33197" x2="51583" y2="33197"/>
                              <a14:foregroundMark x1="53250" y1="33197" x2="53250" y2="33197"/>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4497028" y="2210027"/>
                  <a:ext cx="510625" cy="830615"/>
                </a:xfrm>
                <a:prstGeom prst="rect">
                  <a:avLst/>
                </a:prstGeom>
              </p:spPr>
            </p:pic>
            <p:sp>
              <p:nvSpPr>
                <p:cNvPr id="339" name="Rectangle 338">
                  <a:extLst>
                    <a:ext uri="{FF2B5EF4-FFF2-40B4-BE49-F238E27FC236}">
                      <a16:creationId xmlns:a16="http://schemas.microsoft.com/office/drawing/2014/main" id="{C3C5BAE2-6D4D-2F36-A843-7E8E35557BBC}"/>
                    </a:ext>
                  </a:extLst>
                </p:cNvPr>
                <p:cNvSpPr/>
                <p:nvPr/>
              </p:nvSpPr>
              <p:spPr>
                <a:xfrm>
                  <a:off x="3707905" y="1943110"/>
                  <a:ext cx="2201465" cy="367661"/>
                </a:xfrm>
                <a:prstGeom prst="rect">
                  <a:avLst/>
                </a:prstGeom>
              </p:spPr>
              <p:txBody>
                <a:bodyPr wrap="none">
                  <a:spAutoFit/>
                </a:bodyPr>
                <a:lstStyle/>
                <a:p>
                  <a:pPr algn="ctr" rtl="0"/>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Cell-type heterogeneity</a:t>
                  </a:r>
                  <a:endParaRPr lang="en-US" sz="1200" dirty="0">
                    <a:solidFill>
                      <a:schemeClr val="bg2">
                        <a:lumMod val="25000"/>
                      </a:schemeClr>
                    </a:solidFill>
                  </a:endParaRPr>
                </a:p>
              </p:txBody>
            </p:sp>
            <p:grpSp>
              <p:nvGrpSpPr>
                <p:cNvPr id="340" name="Group 339">
                  <a:extLst>
                    <a:ext uri="{FF2B5EF4-FFF2-40B4-BE49-F238E27FC236}">
                      <a16:creationId xmlns:a16="http://schemas.microsoft.com/office/drawing/2014/main" id="{02DDC3BA-AB02-81CC-99AB-4EE49D4C5B44}"/>
                    </a:ext>
                  </a:extLst>
                </p:cNvPr>
                <p:cNvGrpSpPr/>
                <p:nvPr/>
              </p:nvGrpSpPr>
              <p:grpSpPr>
                <a:xfrm rot="2700000">
                  <a:off x="4461921" y="2592425"/>
                  <a:ext cx="328183" cy="331792"/>
                  <a:chOff x="3551743" y="3048534"/>
                  <a:chExt cx="1434724" cy="1450512"/>
                </a:xfrm>
              </p:grpSpPr>
              <p:pic>
                <p:nvPicPr>
                  <p:cNvPr id="344" name="Picture 343" descr="A picture containing plant&#10;&#10;Description automatically generated">
                    <a:extLst>
                      <a:ext uri="{FF2B5EF4-FFF2-40B4-BE49-F238E27FC236}">
                        <a16:creationId xmlns:a16="http://schemas.microsoft.com/office/drawing/2014/main" id="{ECF0908A-A0A6-031F-7043-A7EC76ACE8F9}"/>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10000" b="90000" l="8643" r="77784">
                                <a14:foregroundMark x1="52695" y1="46000" x2="52695" y2="46000"/>
                                <a14:foregroundMark x1="63473" y1="46000" x2="63473" y2="46000"/>
                                <a14:foregroundMark x1="57485" y1="31333" x2="57485" y2="31333"/>
                                <a14:foregroundMark x1="62275" y1="32667" x2="62275" y2="32667"/>
                                <a14:foregroundMark x1="68263" y1="11333" x2="68263" y2="11333"/>
                                <a14:foregroundMark x1="34132" y1="68667" x2="34132" y2="68667"/>
                                <a14:foregroundMark x1="38323" y1="52000" x2="38323" y2="52000"/>
                                <a14:foregroundMark x1="20359" y1="50667" x2="20359" y2="50667"/>
                                <a14:foregroundMark x1="20958" y1="57333" x2="20958" y2="57333"/>
                                <a14:foregroundMark x1="14970" y1="76000" x2="14970" y2="76000"/>
                                <a14:foregroundMark x1="27545" y1="86000" x2="27545" y2="86000"/>
                                <a14:foregroundMark x1="52096" y1="31333" x2="52096" y2="31333"/>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rcRect l="34223" r="13573" b="42349"/>
                  <a:stretch/>
                </p:blipFill>
                <p:spPr>
                  <a:xfrm>
                    <a:off x="3551743" y="3048534"/>
                    <a:ext cx="1434724" cy="1425984"/>
                  </a:xfrm>
                  <a:prstGeom prst="rect">
                    <a:avLst/>
                  </a:prstGeom>
                </p:spPr>
              </p:pic>
              <p:sp>
                <p:nvSpPr>
                  <p:cNvPr id="345" name="Rectangle 344">
                    <a:extLst>
                      <a:ext uri="{FF2B5EF4-FFF2-40B4-BE49-F238E27FC236}">
                        <a16:creationId xmlns:a16="http://schemas.microsoft.com/office/drawing/2014/main" id="{8B884FB3-75C6-E24C-BAB4-61CEE4C867E0}"/>
                      </a:ext>
                    </a:extLst>
                  </p:cNvPr>
                  <p:cNvSpPr/>
                  <p:nvPr/>
                </p:nvSpPr>
                <p:spPr>
                  <a:xfrm>
                    <a:off x="3577518" y="4220315"/>
                    <a:ext cx="209593" cy="2787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grpSp>
            <p:grpSp>
              <p:nvGrpSpPr>
                <p:cNvPr id="341" name="Group 340">
                  <a:extLst>
                    <a:ext uri="{FF2B5EF4-FFF2-40B4-BE49-F238E27FC236}">
                      <a16:creationId xmlns:a16="http://schemas.microsoft.com/office/drawing/2014/main" id="{F275740C-E7BA-94EA-54DF-2D2C692C3F2E}"/>
                    </a:ext>
                  </a:extLst>
                </p:cNvPr>
                <p:cNvGrpSpPr/>
                <p:nvPr/>
              </p:nvGrpSpPr>
              <p:grpSpPr>
                <a:xfrm>
                  <a:off x="4871610" y="2541954"/>
                  <a:ext cx="338009" cy="333801"/>
                  <a:chOff x="4941287" y="3751975"/>
                  <a:chExt cx="1314129" cy="1297773"/>
                </a:xfrm>
              </p:grpSpPr>
              <p:pic>
                <p:nvPicPr>
                  <p:cNvPr id="342" name="Picture 341" descr="A picture containing plant&#10;&#10;Description automatically generated">
                    <a:extLst>
                      <a:ext uri="{FF2B5EF4-FFF2-40B4-BE49-F238E27FC236}">
                        <a16:creationId xmlns:a16="http://schemas.microsoft.com/office/drawing/2014/main" id="{3659E053-F5AB-16D9-4A28-87FAD8063CBC}"/>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7">
                            <a14:imgEffect>
                              <a14:backgroundRemoval t="10000" b="90000" l="8643" r="77784">
                                <a14:foregroundMark x1="52695" y1="46000" x2="52695" y2="46000"/>
                                <a14:foregroundMark x1="63473" y1="46000" x2="63473" y2="46000"/>
                                <a14:foregroundMark x1="57485" y1="31333" x2="57485" y2="31333"/>
                                <a14:foregroundMark x1="62275" y1="32667" x2="62275" y2="32667"/>
                                <a14:foregroundMark x1="68263" y1="11333" x2="68263" y2="11333"/>
                                <a14:foregroundMark x1="34132" y1="68667" x2="34132" y2="68667"/>
                                <a14:foregroundMark x1="38323" y1="52000" x2="38323" y2="52000"/>
                                <a14:foregroundMark x1="20359" y1="50667" x2="20359" y2="50667"/>
                                <a14:foregroundMark x1="20958" y1="57333" x2="20958" y2="57333"/>
                                <a14:foregroundMark x1="14970" y1="76000" x2="14970" y2="76000"/>
                                <a14:foregroundMark x1="27545" y1="86000" x2="27545" y2="86000"/>
                                <a14:foregroundMark x1="52096" y1="31333" x2="52096" y2="31333"/>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rcRect l="7644" t="42408" r="44899" b="3047"/>
                  <a:stretch/>
                </p:blipFill>
                <p:spPr>
                  <a:xfrm>
                    <a:off x="4941287" y="3751975"/>
                    <a:ext cx="1254593" cy="1297773"/>
                  </a:xfrm>
                  <a:prstGeom prst="rect">
                    <a:avLst/>
                  </a:prstGeom>
                </p:spPr>
              </p:pic>
              <p:sp>
                <p:nvSpPr>
                  <p:cNvPr id="343" name="Rectangle 342">
                    <a:extLst>
                      <a:ext uri="{FF2B5EF4-FFF2-40B4-BE49-F238E27FC236}">
                        <a16:creationId xmlns:a16="http://schemas.microsoft.com/office/drawing/2014/main" id="{C26F81EB-829B-7F04-4E09-72EF2177BA47}"/>
                      </a:ext>
                    </a:extLst>
                  </p:cNvPr>
                  <p:cNvSpPr/>
                  <p:nvPr/>
                </p:nvSpPr>
                <p:spPr>
                  <a:xfrm rot="2700000">
                    <a:off x="6011254" y="3736000"/>
                    <a:ext cx="209593" cy="2787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grpSp>
          </p:grpSp>
        </p:grpSp>
        <p:grpSp>
          <p:nvGrpSpPr>
            <p:cNvPr id="346" name="Group 345">
              <a:extLst>
                <a:ext uri="{FF2B5EF4-FFF2-40B4-BE49-F238E27FC236}">
                  <a16:creationId xmlns:a16="http://schemas.microsoft.com/office/drawing/2014/main" id="{B9B48CC0-6F8F-AF5C-C502-AD754C30AA07}"/>
                </a:ext>
              </a:extLst>
            </p:cNvPr>
            <p:cNvGrpSpPr/>
            <p:nvPr/>
          </p:nvGrpSpPr>
          <p:grpSpPr>
            <a:xfrm>
              <a:off x="3992114" y="4074563"/>
              <a:ext cx="1356694" cy="823825"/>
              <a:chOff x="4049504" y="2232901"/>
              <a:chExt cx="1356694" cy="823825"/>
            </a:xfrm>
          </p:grpSpPr>
          <p:sp>
            <p:nvSpPr>
              <p:cNvPr id="347" name="Left-Right Arrow 346">
                <a:extLst>
                  <a:ext uri="{FF2B5EF4-FFF2-40B4-BE49-F238E27FC236}">
                    <a16:creationId xmlns:a16="http://schemas.microsoft.com/office/drawing/2014/main" id="{58BDC527-3E78-A5D2-83D3-F63B8BADC8FB}"/>
                  </a:ext>
                </a:extLst>
              </p:cNvPr>
              <p:cNvSpPr/>
              <p:nvPr/>
            </p:nvSpPr>
            <p:spPr>
              <a:xfrm>
                <a:off x="4049504" y="2473470"/>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US" dirty="0">
                  <a:solidFill>
                    <a:schemeClr val="tx1">
                      <a:lumMod val="75000"/>
                      <a:lumOff val="25000"/>
                    </a:schemeClr>
                  </a:solidFill>
                </a:endParaRPr>
              </a:p>
            </p:txBody>
          </p:sp>
          <p:grpSp>
            <p:nvGrpSpPr>
              <p:cNvPr id="348" name="Group 347">
                <a:extLst>
                  <a:ext uri="{FF2B5EF4-FFF2-40B4-BE49-F238E27FC236}">
                    <a16:creationId xmlns:a16="http://schemas.microsoft.com/office/drawing/2014/main" id="{36ED36F8-2805-0078-13CC-8BFC36BCE9F5}"/>
                  </a:ext>
                </a:extLst>
              </p:cNvPr>
              <p:cNvGrpSpPr/>
              <p:nvPr/>
            </p:nvGrpSpPr>
            <p:grpSpPr>
              <a:xfrm>
                <a:off x="4451015" y="2232901"/>
                <a:ext cx="559769" cy="789975"/>
                <a:chOff x="4455626" y="3109973"/>
                <a:chExt cx="742985" cy="1048538"/>
              </a:xfrm>
            </p:grpSpPr>
            <p:grpSp>
              <p:nvGrpSpPr>
                <p:cNvPr id="349" name="Group 348">
                  <a:extLst>
                    <a:ext uri="{FF2B5EF4-FFF2-40B4-BE49-F238E27FC236}">
                      <a16:creationId xmlns:a16="http://schemas.microsoft.com/office/drawing/2014/main" id="{9F6DB6C4-5779-6B19-FBBA-7FA4F59897AB}"/>
                    </a:ext>
                  </a:extLst>
                </p:cNvPr>
                <p:cNvGrpSpPr/>
                <p:nvPr/>
              </p:nvGrpSpPr>
              <p:grpSpPr>
                <a:xfrm>
                  <a:off x="4459613" y="3463413"/>
                  <a:ext cx="717978" cy="695098"/>
                  <a:chOff x="4459613" y="3463413"/>
                  <a:chExt cx="717978" cy="695098"/>
                </a:xfrm>
              </p:grpSpPr>
              <p:pic>
                <p:nvPicPr>
                  <p:cNvPr id="351" name="Picture 350" descr="Icon&#10;&#10;Description automatically generated">
                    <a:extLst>
                      <a:ext uri="{FF2B5EF4-FFF2-40B4-BE49-F238E27FC236}">
                        <a16:creationId xmlns:a16="http://schemas.microsoft.com/office/drawing/2014/main" id="{C48ADE16-95DA-5BEE-86C2-E4F6011852F7}"/>
                      </a:ext>
                    </a:extLst>
                  </p:cNvPr>
                  <p:cNvPicPr>
                    <a:picLocks noChangeAspect="1"/>
                  </p:cNvPicPr>
                  <p:nvPr/>
                </p:nvPicPr>
                <p:blipFill>
                  <a:blip r:embed="rId18">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19"/>
                      </a:ext>
                    </a:extLst>
                  </a:blip>
                  <a:stretch>
                    <a:fillRect/>
                  </a:stretch>
                </p:blipFill>
                <p:spPr>
                  <a:xfrm>
                    <a:off x="4459613" y="3463413"/>
                    <a:ext cx="411997" cy="504486"/>
                  </a:xfrm>
                  <a:prstGeom prst="rect">
                    <a:avLst/>
                  </a:prstGeom>
                </p:spPr>
              </p:pic>
              <p:pic>
                <p:nvPicPr>
                  <p:cNvPr id="352" name="Picture 351" descr="A picture containing tableware, dishware, bowl&#10;&#10;Description automatically generated">
                    <a:extLst>
                      <a:ext uri="{FF2B5EF4-FFF2-40B4-BE49-F238E27FC236}">
                        <a16:creationId xmlns:a16="http://schemas.microsoft.com/office/drawing/2014/main" id="{E2F8C080-89AC-ED84-CAFF-7457AE3FDEF7}"/>
                      </a:ext>
                    </a:extLst>
                  </p:cNvPr>
                  <p:cNvPicPr>
                    <a:picLocks noChangeAspect="1"/>
                  </p:cNvPicPr>
                  <p:nvPr/>
                </p:nvPicPr>
                <p:blipFill>
                  <a:blip r:embed="rId20">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21"/>
                      </a:ext>
                    </a:extLst>
                  </a:blip>
                  <a:stretch>
                    <a:fillRect/>
                  </a:stretch>
                </p:blipFill>
                <p:spPr>
                  <a:xfrm>
                    <a:off x="4693562" y="3674482"/>
                    <a:ext cx="484029" cy="484029"/>
                  </a:xfrm>
                  <a:prstGeom prst="rect">
                    <a:avLst/>
                  </a:prstGeom>
                </p:spPr>
              </p:pic>
            </p:grpSp>
            <p:sp>
              <p:nvSpPr>
                <p:cNvPr id="350" name="Rectangle 349">
                  <a:extLst>
                    <a:ext uri="{FF2B5EF4-FFF2-40B4-BE49-F238E27FC236}">
                      <a16:creationId xmlns:a16="http://schemas.microsoft.com/office/drawing/2014/main" id="{7ED8DB17-31EC-FA1B-339F-4702E17AC42D}"/>
                    </a:ext>
                  </a:extLst>
                </p:cNvPr>
                <p:cNvSpPr/>
                <p:nvPr/>
              </p:nvSpPr>
              <p:spPr>
                <a:xfrm>
                  <a:off x="4455626" y="3109973"/>
                  <a:ext cx="742985" cy="367662"/>
                </a:xfrm>
                <a:prstGeom prst="rect">
                  <a:avLst/>
                </a:prstGeom>
              </p:spPr>
              <p:txBody>
                <a:bodyPr wrap="none">
                  <a:spAutoFit/>
                </a:bodyPr>
                <a:lstStyle/>
                <a:p>
                  <a:pPr algn="ctr" rtl="0"/>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Batch</a:t>
                  </a:r>
                  <a:endParaRPr lang="en-US" sz="1200" dirty="0">
                    <a:solidFill>
                      <a:schemeClr val="bg2">
                        <a:lumMod val="25000"/>
                      </a:schemeClr>
                    </a:solidFill>
                  </a:endParaRPr>
                </a:p>
              </p:txBody>
            </p:sp>
          </p:grpSp>
        </p:grpSp>
      </p:grpSp>
      <p:grpSp>
        <p:nvGrpSpPr>
          <p:cNvPr id="6" name="Group 5">
            <a:extLst>
              <a:ext uri="{FF2B5EF4-FFF2-40B4-BE49-F238E27FC236}">
                <a16:creationId xmlns:a16="http://schemas.microsoft.com/office/drawing/2014/main" id="{9A75A925-0530-89F2-7849-D83B63F515FD}"/>
              </a:ext>
            </a:extLst>
          </p:cNvPr>
          <p:cNvGrpSpPr/>
          <p:nvPr/>
        </p:nvGrpSpPr>
        <p:grpSpPr>
          <a:xfrm>
            <a:off x="3962465" y="703975"/>
            <a:ext cx="1356694" cy="1059866"/>
            <a:chOff x="3962465" y="703975"/>
            <a:chExt cx="1356694" cy="1059866"/>
          </a:xfrm>
        </p:grpSpPr>
        <p:grpSp>
          <p:nvGrpSpPr>
            <p:cNvPr id="296" name="Group 295">
              <a:extLst>
                <a:ext uri="{FF2B5EF4-FFF2-40B4-BE49-F238E27FC236}">
                  <a16:creationId xmlns:a16="http://schemas.microsoft.com/office/drawing/2014/main" id="{F7D262EF-2950-CC12-3E90-EF68D8A16076}"/>
                </a:ext>
              </a:extLst>
            </p:cNvPr>
            <p:cNvGrpSpPr/>
            <p:nvPr/>
          </p:nvGrpSpPr>
          <p:grpSpPr>
            <a:xfrm>
              <a:off x="3962465" y="1180585"/>
              <a:ext cx="1356694" cy="583256"/>
              <a:chOff x="3962465" y="1291899"/>
              <a:chExt cx="1356694" cy="583256"/>
            </a:xfrm>
          </p:grpSpPr>
          <p:sp>
            <p:nvSpPr>
              <p:cNvPr id="297" name="Left-Right Arrow 296">
                <a:extLst>
                  <a:ext uri="{FF2B5EF4-FFF2-40B4-BE49-F238E27FC236}">
                    <a16:creationId xmlns:a16="http://schemas.microsoft.com/office/drawing/2014/main" id="{2C91F25D-698F-A0C9-EE9C-5292BE2BBF59}"/>
                  </a:ext>
                </a:extLst>
              </p:cNvPr>
              <p:cNvSpPr/>
              <p:nvPr/>
            </p:nvSpPr>
            <p:spPr>
              <a:xfrm>
                <a:off x="3962465" y="1291899"/>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US" dirty="0">
                  <a:solidFill>
                    <a:schemeClr val="tx1">
                      <a:lumMod val="75000"/>
                      <a:lumOff val="25000"/>
                    </a:schemeClr>
                  </a:solidFill>
                </a:endParaRPr>
              </a:p>
            </p:txBody>
          </p:sp>
          <p:pic>
            <p:nvPicPr>
              <p:cNvPr id="298" name="Picture 4" descr="Silhouette Dna Biology - Free vector graphic on Pixabay">
                <a:extLst>
                  <a:ext uri="{FF2B5EF4-FFF2-40B4-BE49-F238E27FC236}">
                    <a16:creationId xmlns:a16="http://schemas.microsoft.com/office/drawing/2014/main" id="{A6AB54ED-4DB8-9050-8839-454764A6EFBF}"/>
                  </a:ext>
                </a:extLst>
              </p:cNvPr>
              <p:cNvPicPr>
                <a:picLocks noChangeAspect="1" noChangeArrowheads="1"/>
              </p:cNvPicPr>
              <p:nvPr/>
            </p:nvPicPr>
            <p:blipFill>
              <a:blip r:embed="rId2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377620">
                <a:off x="4439253" y="1151677"/>
                <a:ext cx="403117" cy="806233"/>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Rectangle 1">
              <a:extLst>
                <a:ext uri="{FF2B5EF4-FFF2-40B4-BE49-F238E27FC236}">
                  <a16:creationId xmlns:a16="http://schemas.microsoft.com/office/drawing/2014/main" id="{75DB8B73-80B2-0696-0176-10F77C5C8F67}"/>
                </a:ext>
              </a:extLst>
            </p:cNvPr>
            <p:cNvSpPr/>
            <p:nvPr/>
          </p:nvSpPr>
          <p:spPr>
            <a:xfrm>
              <a:off x="4045182" y="703975"/>
              <a:ext cx="1188146" cy="400110"/>
            </a:xfrm>
            <a:prstGeom prst="rect">
              <a:avLst/>
            </a:prstGeom>
          </p:spPr>
          <p:txBody>
            <a:bodyPr wrap="none">
              <a:spAutoFit/>
            </a:bodyPr>
            <a:lstStyle/>
            <a:p>
              <a:pPr marL="0" algn="ctr" defTabSz="914400" rtl="1" eaLnBrk="1" latinLnBrk="0" hangingPunct="1"/>
              <a:r>
                <a:rPr lang="en-US" sz="2000" dirty="0">
                  <a:solidFill>
                    <a:schemeClr val="bg2">
                      <a:lumMod val="25000"/>
                    </a:schemeClr>
                  </a:solidFill>
                  <a:latin typeface="Helvetica Neue Light" panose="02000403000000020004" pitchFamily="2" charset="0"/>
                  <a:ea typeface="Helvetica Neue Light" panose="02000403000000020004" pitchFamily="2" charset="0"/>
                  <a:cs typeface="Calibri Light" panose="020F0302020204030204" pitchFamily="34" charset="0"/>
                </a:rPr>
                <a:t>Evolution</a:t>
              </a:r>
              <a:endParaRPr lang="en-US" sz="2000" dirty="0">
                <a:solidFill>
                  <a:schemeClr val="bg2">
                    <a:lumMod val="25000"/>
                  </a:schemeClr>
                </a:solidFill>
                <a:latin typeface="Helvetica Neue Light" panose="02000403000000020004" pitchFamily="2" charset="0"/>
                <a:ea typeface="Helvetica Neue Light" panose="02000403000000020004" pitchFamily="2" charset="0"/>
              </a:endParaRPr>
            </a:p>
          </p:txBody>
        </p:sp>
      </p:grpSp>
      <p:sp>
        <p:nvSpPr>
          <p:cNvPr id="4" name="Rectangle 3">
            <a:extLst>
              <a:ext uri="{FF2B5EF4-FFF2-40B4-BE49-F238E27FC236}">
                <a16:creationId xmlns:a16="http://schemas.microsoft.com/office/drawing/2014/main" id="{E14C00F8-24B7-6CFF-301C-11B828B08695}"/>
              </a:ext>
            </a:extLst>
          </p:cNvPr>
          <p:cNvSpPr/>
          <p:nvPr/>
        </p:nvSpPr>
        <p:spPr>
          <a:xfrm rot="19353282">
            <a:off x="1831312" y="1023471"/>
            <a:ext cx="527709" cy="307777"/>
          </a:xfrm>
          <a:prstGeom prst="rect">
            <a:avLst/>
          </a:prstGeom>
        </p:spPr>
        <p:txBody>
          <a:bodyPr wrap="none">
            <a:spAutoFit/>
          </a:bodyPr>
          <a:lstStyle/>
          <a:p>
            <a:pPr algn="ct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RNA</a:t>
            </a:r>
          </a:p>
        </p:txBody>
      </p:sp>
      <p:sp>
        <p:nvSpPr>
          <p:cNvPr id="5" name="Rectangle 4">
            <a:extLst>
              <a:ext uri="{FF2B5EF4-FFF2-40B4-BE49-F238E27FC236}">
                <a16:creationId xmlns:a16="http://schemas.microsoft.com/office/drawing/2014/main" id="{094C4F31-40FF-0739-8479-7ABC5C0E3BF2}"/>
              </a:ext>
            </a:extLst>
          </p:cNvPr>
          <p:cNvSpPr/>
          <p:nvPr/>
        </p:nvSpPr>
        <p:spPr>
          <a:xfrm rot="19353282">
            <a:off x="5911209" y="1518843"/>
            <a:ext cx="527709" cy="307777"/>
          </a:xfrm>
          <a:prstGeom prst="rect">
            <a:avLst/>
          </a:prstGeom>
        </p:spPr>
        <p:txBody>
          <a:bodyPr wrap="none">
            <a:spAutoFit/>
          </a:bodyPr>
          <a:lstStyle/>
          <a:p>
            <a:pPr algn="ct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RNA</a:t>
            </a:r>
          </a:p>
        </p:txBody>
      </p:sp>
    </p:spTree>
    <p:extLst>
      <p:ext uri="{BB962C8B-B14F-4D97-AF65-F5344CB8AC3E}">
        <p14:creationId xmlns:p14="http://schemas.microsoft.com/office/powerpoint/2010/main" val="31671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Rectangle 397">
            <a:extLst>
              <a:ext uri="{FF2B5EF4-FFF2-40B4-BE49-F238E27FC236}">
                <a16:creationId xmlns:a16="http://schemas.microsoft.com/office/drawing/2014/main" id="{F3CCC628-646A-9F46-995F-82A785ADDBF9}"/>
              </a:ext>
            </a:extLst>
          </p:cNvPr>
          <p:cNvSpPr/>
          <p:nvPr/>
        </p:nvSpPr>
        <p:spPr>
          <a:xfrm>
            <a:off x="729520" y="141803"/>
            <a:ext cx="7685245" cy="400110"/>
          </a:xfrm>
          <a:prstGeom prst="rect">
            <a:avLst/>
          </a:prstGeom>
        </p:spPr>
        <p:txBody>
          <a:bodyPr wrap="none">
            <a:spAutoFit/>
          </a:bodyPr>
          <a:lstStyle/>
          <a:p>
            <a:pPr marL="0" algn="ctr" defTabSz="914400" eaLnBrk="1" latinLnBrk="0" hangingPunct="1"/>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Human-chimp hybrids enable robust comparisons between species</a:t>
            </a:r>
          </a:p>
        </p:txBody>
      </p:sp>
      <p:cxnSp>
        <p:nvCxnSpPr>
          <p:cNvPr id="400" name="Straight Connector 399">
            <a:extLst>
              <a:ext uri="{FF2B5EF4-FFF2-40B4-BE49-F238E27FC236}">
                <a16:creationId xmlns:a16="http://schemas.microsoft.com/office/drawing/2014/main" id="{A30BD82E-921A-0A48-B792-2F8F73571058}"/>
              </a:ext>
            </a:extLst>
          </p:cNvPr>
          <p:cNvCxnSpPr>
            <a:cxnSpLocks/>
          </p:cNvCxnSpPr>
          <p:nvPr/>
        </p:nvCxnSpPr>
        <p:spPr>
          <a:xfrm>
            <a:off x="0" y="704061"/>
            <a:ext cx="9144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75" name="Group 174">
            <a:extLst>
              <a:ext uri="{FF2B5EF4-FFF2-40B4-BE49-F238E27FC236}">
                <a16:creationId xmlns:a16="http://schemas.microsoft.com/office/drawing/2014/main" id="{A12806A2-EA4F-23A3-730E-1054ED224625}"/>
              </a:ext>
            </a:extLst>
          </p:cNvPr>
          <p:cNvGrpSpPr/>
          <p:nvPr/>
        </p:nvGrpSpPr>
        <p:grpSpPr>
          <a:xfrm>
            <a:off x="2984556" y="2293314"/>
            <a:ext cx="1788845" cy="1185935"/>
            <a:chOff x="3821596" y="1127900"/>
            <a:chExt cx="2256342" cy="1495867"/>
          </a:xfrm>
        </p:grpSpPr>
        <p:sp>
          <p:nvSpPr>
            <p:cNvPr id="131" name="Oval 130">
              <a:extLst>
                <a:ext uri="{FF2B5EF4-FFF2-40B4-BE49-F238E27FC236}">
                  <a16:creationId xmlns:a16="http://schemas.microsoft.com/office/drawing/2014/main" id="{3B01AFB1-C721-244D-B358-8C90ED1154AC}"/>
                </a:ext>
              </a:extLst>
            </p:cNvPr>
            <p:cNvSpPr/>
            <p:nvPr/>
          </p:nvSpPr>
          <p:spPr>
            <a:xfrm rot="5400000">
              <a:off x="3821595" y="1398377"/>
              <a:ext cx="1225391" cy="1225389"/>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123" name="Oval 122">
              <a:extLst>
                <a:ext uri="{FF2B5EF4-FFF2-40B4-BE49-F238E27FC236}">
                  <a16:creationId xmlns:a16="http://schemas.microsoft.com/office/drawing/2014/main" id="{4567C979-00AB-7345-AAEC-2608BDDCA21E}"/>
                </a:ext>
              </a:extLst>
            </p:cNvPr>
            <p:cNvSpPr/>
            <p:nvPr/>
          </p:nvSpPr>
          <p:spPr>
            <a:xfrm rot="5400000">
              <a:off x="4852548" y="1393496"/>
              <a:ext cx="1225391" cy="1225389"/>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grpSp>
          <p:nvGrpSpPr>
            <p:cNvPr id="155" name="Group 154">
              <a:extLst>
                <a:ext uri="{FF2B5EF4-FFF2-40B4-BE49-F238E27FC236}">
                  <a16:creationId xmlns:a16="http://schemas.microsoft.com/office/drawing/2014/main" id="{F507C7E6-342E-1040-B1EE-D5E8AFF3FB47}"/>
                </a:ext>
              </a:extLst>
            </p:cNvPr>
            <p:cNvGrpSpPr/>
            <p:nvPr/>
          </p:nvGrpSpPr>
          <p:grpSpPr>
            <a:xfrm rot="5400000">
              <a:off x="4591835" y="1861922"/>
              <a:ext cx="682763" cy="292065"/>
              <a:chOff x="4762197" y="3211507"/>
              <a:chExt cx="764733" cy="327129"/>
            </a:xfrm>
          </p:grpSpPr>
          <p:sp>
            <p:nvSpPr>
              <p:cNvPr id="143" name="Freeform 142">
                <a:extLst>
                  <a:ext uri="{FF2B5EF4-FFF2-40B4-BE49-F238E27FC236}">
                    <a16:creationId xmlns:a16="http://schemas.microsoft.com/office/drawing/2014/main" id="{E005BE08-7431-BC43-A6D4-06E425238ED7}"/>
                  </a:ext>
                </a:extLst>
              </p:cNvPr>
              <p:cNvSpPr/>
              <p:nvPr/>
            </p:nvSpPr>
            <p:spPr>
              <a:xfrm>
                <a:off x="4764930" y="3211507"/>
                <a:ext cx="762000" cy="187811"/>
              </a:xfrm>
              <a:custGeom>
                <a:avLst/>
                <a:gdLst>
                  <a:gd name="connsiteX0" fmla="*/ 762000 w 762000"/>
                  <a:gd name="connsiteY0" fmla="*/ 69850 h 104775"/>
                  <a:gd name="connsiteX1" fmla="*/ 762000 w 762000"/>
                  <a:gd name="connsiteY1" fmla="*/ 69850 h 104775"/>
                  <a:gd name="connsiteX2" fmla="*/ 739775 w 762000"/>
                  <a:gd name="connsiteY2" fmla="*/ 53975 h 104775"/>
                  <a:gd name="connsiteX3" fmla="*/ 720725 w 762000"/>
                  <a:gd name="connsiteY3" fmla="*/ 41275 h 104775"/>
                  <a:gd name="connsiteX4" fmla="*/ 704850 w 762000"/>
                  <a:gd name="connsiteY4" fmla="*/ 28575 h 104775"/>
                  <a:gd name="connsiteX5" fmla="*/ 695325 w 762000"/>
                  <a:gd name="connsiteY5" fmla="*/ 22225 h 104775"/>
                  <a:gd name="connsiteX6" fmla="*/ 676275 w 762000"/>
                  <a:gd name="connsiteY6" fmla="*/ 15875 h 104775"/>
                  <a:gd name="connsiteX7" fmla="*/ 666750 w 762000"/>
                  <a:gd name="connsiteY7" fmla="*/ 12700 h 104775"/>
                  <a:gd name="connsiteX8" fmla="*/ 647700 w 762000"/>
                  <a:gd name="connsiteY8" fmla="*/ 3175 h 104775"/>
                  <a:gd name="connsiteX9" fmla="*/ 581025 w 762000"/>
                  <a:gd name="connsiteY9" fmla="*/ 0 h 104775"/>
                  <a:gd name="connsiteX10" fmla="*/ 555625 w 762000"/>
                  <a:gd name="connsiteY10" fmla="*/ 6350 h 104775"/>
                  <a:gd name="connsiteX11" fmla="*/ 533400 w 762000"/>
                  <a:gd name="connsiteY11" fmla="*/ 12700 h 104775"/>
                  <a:gd name="connsiteX12" fmla="*/ 504825 w 762000"/>
                  <a:gd name="connsiteY12" fmla="*/ 25400 h 104775"/>
                  <a:gd name="connsiteX13" fmla="*/ 479425 w 762000"/>
                  <a:gd name="connsiteY13" fmla="*/ 28575 h 104775"/>
                  <a:gd name="connsiteX14" fmla="*/ 450850 w 762000"/>
                  <a:gd name="connsiteY14" fmla="*/ 38100 h 104775"/>
                  <a:gd name="connsiteX15" fmla="*/ 441325 w 762000"/>
                  <a:gd name="connsiteY15" fmla="*/ 41275 h 104775"/>
                  <a:gd name="connsiteX16" fmla="*/ 431800 w 762000"/>
                  <a:gd name="connsiteY16" fmla="*/ 44450 h 104775"/>
                  <a:gd name="connsiteX17" fmla="*/ 415925 w 762000"/>
                  <a:gd name="connsiteY17" fmla="*/ 47625 h 104775"/>
                  <a:gd name="connsiteX18" fmla="*/ 406400 w 762000"/>
                  <a:gd name="connsiteY18" fmla="*/ 50800 h 104775"/>
                  <a:gd name="connsiteX19" fmla="*/ 365125 w 762000"/>
                  <a:gd name="connsiteY19" fmla="*/ 53975 h 104775"/>
                  <a:gd name="connsiteX20" fmla="*/ 346075 w 762000"/>
                  <a:gd name="connsiteY20" fmla="*/ 57150 h 104775"/>
                  <a:gd name="connsiteX21" fmla="*/ 333375 w 762000"/>
                  <a:gd name="connsiteY21" fmla="*/ 60325 h 104775"/>
                  <a:gd name="connsiteX22" fmla="*/ 301625 w 762000"/>
                  <a:gd name="connsiteY22" fmla="*/ 57150 h 104775"/>
                  <a:gd name="connsiteX23" fmla="*/ 292100 w 762000"/>
                  <a:gd name="connsiteY23" fmla="*/ 53975 h 104775"/>
                  <a:gd name="connsiteX24" fmla="*/ 269875 w 762000"/>
                  <a:gd name="connsiteY24" fmla="*/ 47625 h 104775"/>
                  <a:gd name="connsiteX25" fmla="*/ 260350 w 762000"/>
                  <a:gd name="connsiteY25" fmla="*/ 41275 h 104775"/>
                  <a:gd name="connsiteX26" fmla="*/ 238125 w 762000"/>
                  <a:gd name="connsiteY26" fmla="*/ 34925 h 104775"/>
                  <a:gd name="connsiteX27" fmla="*/ 228600 w 762000"/>
                  <a:gd name="connsiteY27" fmla="*/ 31750 h 104775"/>
                  <a:gd name="connsiteX28" fmla="*/ 212725 w 762000"/>
                  <a:gd name="connsiteY28" fmla="*/ 28575 h 104775"/>
                  <a:gd name="connsiteX29" fmla="*/ 193675 w 762000"/>
                  <a:gd name="connsiteY29" fmla="*/ 22225 h 104775"/>
                  <a:gd name="connsiteX30" fmla="*/ 152400 w 762000"/>
                  <a:gd name="connsiteY30" fmla="*/ 25400 h 104775"/>
                  <a:gd name="connsiteX31" fmla="*/ 136525 w 762000"/>
                  <a:gd name="connsiteY31" fmla="*/ 28575 h 104775"/>
                  <a:gd name="connsiteX32" fmla="*/ 114300 w 762000"/>
                  <a:gd name="connsiteY32" fmla="*/ 31750 h 104775"/>
                  <a:gd name="connsiteX33" fmla="*/ 95250 w 762000"/>
                  <a:gd name="connsiteY33" fmla="*/ 34925 h 104775"/>
                  <a:gd name="connsiteX34" fmla="*/ 50800 w 762000"/>
                  <a:gd name="connsiteY34" fmla="*/ 38100 h 104775"/>
                  <a:gd name="connsiteX35" fmla="*/ 41275 w 762000"/>
                  <a:gd name="connsiteY35" fmla="*/ 41275 h 104775"/>
                  <a:gd name="connsiteX36" fmla="*/ 22225 w 762000"/>
                  <a:gd name="connsiteY36" fmla="*/ 53975 h 104775"/>
                  <a:gd name="connsiteX37" fmla="*/ 0 w 762000"/>
                  <a:gd name="connsiteY37" fmla="*/ 79375 h 104775"/>
                  <a:gd name="connsiteX38" fmla="*/ 9525 w 762000"/>
                  <a:gd name="connsiteY38" fmla="*/ 85725 h 104775"/>
                  <a:gd name="connsiteX39" fmla="*/ 19050 w 762000"/>
                  <a:gd name="connsiteY39" fmla="*/ 79375 h 104775"/>
                  <a:gd name="connsiteX40" fmla="*/ 31750 w 762000"/>
                  <a:gd name="connsiteY40" fmla="*/ 76200 h 104775"/>
                  <a:gd name="connsiteX41" fmla="*/ 142875 w 762000"/>
                  <a:gd name="connsiteY41" fmla="*/ 79375 h 104775"/>
                  <a:gd name="connsiteX42" fmla="*/ 165100 w 762000"/>
                  <a:gd name="connsiteY42" fmla="*/ 85725 h 104775"/>
                  <a:gd name="connsiteX43" fmla="*/ 174625 w 762000"/>
                  <a:gd name="connsiteY43" fmla="*/ 92075 h 104775"/>
                  <a:gd name="connsiteX44" fmla="*/ 200025 w 762000"/>
                  <a:gd name="connsiteY44" fmla="*/ 98425 h 104775"/>
                  <a:gd name="connsiteX45" fmla="*/ 234950 w 762000"/>
                  <a:gd name="connsiteY45" fmla="*/ 104775 h 104775"/>
                  <a:gd name="connsiteX46" fmla="*/ 317500 w 762000"/>
                  <a:gd name="connsiteY46" fmla="*/ 101600 h 104775"/>
                  <a:gd name="connsiteX47" fmla="*/ 355600 w 762000"/>
                  <a:gd name="connsiteY47" fmla="*/ 101600 h 104775"/>
                  <a:gd name="connsiteX48" fmla="*/ 365125 w 762000"/>
                  <a:gd name="connsiteY48" fmla="*/ 104775 h 104775"/>
                  <a:gd name="connsiteX49" fmla="*/ 415925 w 762000"/>
                  <a:gd name="connsiteY49" fmla="*/ 98425 h 104775"/>
                  <a:gd name="connsiteX50" fmla="*/ 434975 w 762000"/>
                  <a:gd name="connsiteY50" fmla="*/ 92075 h 104775"/>
                  <a:gd name="connsiteX51" fmla="*/ 444500 w 762000"/>
                  <a:gd name="connsiteY51" fmla="*/ 88900 h 104775"/>
                  <a:gd name="connsiteX52" fmla="*/ 558800 w 762000"/>
                  <a:gd name="connsiteY52" fmla="*/ 82550 h 104775"/>
                  <a:gd name="connsiteX53" fmla="*/ 723900 w 762000"/>
                  <a:gd name="connsiteY53" fmla="*/ 82550 h 104775"/>
                  <a:gd name="connsiteX54" fmla="*/ 762000 w 762000"/>
                  <a:gd name="connsiteY54" fmla="*/ 698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62000" h="104775">
                    <a:moveTo>
                      <a:pt x="762000" y="69850"/>
                    </a:moveTo>
                    <a:lnTo>
                      <a:pt x="762000" y="69850"/>
                    </a:lnTo>
                    <a:cubicBezTo>
                      <a:pt x="754592" y="64558"/>
                      <a:pt x="746884" y="59662"/>
                      <a:pt x="739775" y="53975"/>
                    </a:cubicBezTo>
                    <a:cubicBezTo>
                      <a:pt x="722787" y="40385"/>
                      <a:pt x="738308" y="47136"/>
                      <a:pt x="720725" y="41275"/>
                    </a:cubicBezTo>
                    <a:cubicBezTo>
                      <a:pt x="710021" y="25218"/>
                      <a:pt x="720186" y="36243"/>
                      <a:pt x="704850" y="28575"/>
                    </a:cubicBezTo>
                    <a:cubicBezTo>
                      <a:pt x="701437" y="26868"/>
                      <a:pt x="698812" y="23775"/>
                      <a:pt x="695325" y="22225"/>
                    </a:cubicBezTo>
                    <a:cubicBezTo>
                      <a:pt x="689208" y="19507"/>
                      <a:pt x="682625" y="17992"/>
                      <a:pt x="676275" y="15875"/>
                    </a:cubicBezTo>
                    <a:cubicBezTo>
                      <a:pt x="673100" y="14817"/>
                      <a:pt x="669535" y="14556"/>
                      <a:pt x="666750" y="12700"/>
                    </a:cubicBezTo>
                    <a:cubicBezTo>
                      <a:pt x="660864" y="8776"/>
                      <a:pt x="655211" y="3801"/>
                      <a:pt x="647700" y="3175"/>
                    </a:cubicBezTo>
                    <a:cubicBezTo>
                      <a:pt x="625527" y="1327"/>
                      <a:pt x="603250" y="1058"/>
                      <a:pt x="581025" y="0"/>
                    </a:cubicBezTo>
                    <a:cubicBezTo>
                      <a:pt x="548750" y="6455"/>
                      <a:pt x="578405" y="-159"/>
                      <a:pt x="555625" y="6350"/>
                    </a:cubicBezTo>
                    <a:cubicBezTo>
                      <a:pt x="550878" y="7706"/>
                      <a:pt x="538475" y="10162"/>
                      <a:pt x="533400" y="12700"/>
                    </a:cubicBezTo>
                    <a:cubicBezTo>
                      <a:pt x="518777" y="20011"/>
                      <a:pt x="526668" y="22670"/>
                      <a:pt x="504825" y="25400"/>
                    </a:cubicBezTo>
                    <a:lnTo>
                      <a:pt x="479425" y="28575"/>
                    </a:lnTo>
                    <a:lnTo>
                      <a:pt x="450850" y="38100"/>
                    </a:lnTo>
                    <a:lnTo>
                      <a:pt x="441325" y="41275"/>
                    </a:lnTo>
                    <a:cubicBezTo>
                      <a:pt x="438150" y="42333"/>
                      <a:pt x="435082" y="43794"/>
                      <a:pt x="431800" y="44450"/>
                    </a:cubicBezTo>
                    <a:cubicBezTo>
                      <a:pt x="426508" y="45508"/>
                      <a:pt x="421160" y="46316"/>
                      <a:pt x="415925" y="47625"/>
                    </a:cubicBezTo>
                    <a:cubicBezTo>
                      <a:pt x="412678" y="48437"/>
                      <a:pt x="409721" y="50385"/>
                      <a:pt x="406400" y="50800"/>
                    </a:cubicBezTo>
                    <a:cubicBezTo>
                      <a:pt x="392708" y="52512"/>
                      <a:pt x="378883" y="52917"/>
                      <a:pt x="365125" y="53975"/>
                    </a:cubicBezTo>
                    <a:cubicBezTo>
                      <a:pt x="358775" y="55033"/>
                      <a:pt x="352388" y="55887"/>
                      <a:pt x="346075" y="57150"/>
                    </a:cubicBezTo>
                    <a:cubicBezTo>
                      <a:pt x="341796" y="58006"/>
                      <a:pt x="337739" y="60325"/>
                      <a:pt x="333375" y="60325"/>
                    </a:cubicBezTo>
                    <a:cubicBezTo>
                      <a:pt x="322739" y="60325"/>
                      <a:pt x="312208" y="58208"/>
                      <a:pt x="301625" y="57150"/>
                    </a:cubicBezTo>
                    <a:cubicBezTo>
                      <a:pt x="298450" y="56092"/>
                      <a:pt x="295318" y="54894"/>
                      <a:pt x="292100" y="53975"/>
                    </a:cubicBezTo>
                    <a:cubicBezTo>
                      <a:pt x="287353" y="52619"/>
                      <a:pt x="274950" y="50163"/>
                      <a:pt x="269875" y="47625"/>
                    </a:cubicBezTo>
                    <a:cubicBezTo>
                      <a:pt x="266462" y="45918"/>
                      <a:pt x="263763" y="42982"/>
                      <a:pt x="260350" y="41275"/>
                    </a:cubicBezTo>
                    <a:cubicBezTo>
                      <a:pt x="255275" y="38737"/>
                      <a:pt x="242872" y="36281"/>
                      <a:pt x="238125" y="34925"/>
                    </a:cubicBezTo>
                    <a:cubicBezTo>
                      <a:pt x="234907" y="34006"/>
                      <a:pt x="231847" y="32562"/>
                      <a:pt x="228600" y="31750"/>
                    </a:cubicBezTo>
                    <a:cubicBezTo>
                      <a:pt x="223365" y="30441"/>
                      <a:pt x="217931" y="29995"/>
                      <a:pt x="212725" y="28575"/>
                    </a:cubicBezTo>
                    <a:cubicBezTo>
                      <a:pt x="206267" y="26814"/>
                      <a:pt x="193675" y="22225"/>
                      <a:pt x="193675" y="22225"/>
                    </a:cubicBezTo>
                    <a:cubicBezTo>
                      <a:pt x="179917" y="23283"/>
                      <a:pt x="166115" y="23876"/>
                      <a:pt x="152400" y="25400"/>
                    </a:cubicBezTo>
                    <a:cubicBezTo>
                      <a:pt x="147037" y="25996"/>
                      <a:pt x="141848" y="27688"/>
                      <a:pt x="136525" y="28575"/>
                    </a:cubicBezTo>
                    <a:cubicBezTo>
                      <a:pt x="129143" y="29805"/>
                      <a:pt x="121697" y="30612"/>
                      <a:pt x="114300" y="31750"/>
                    </a:cubicBezTo>
                    <a:cubicBezTo>
                      <a:pt x="107937" y="32729"/>
                      <a:pt x="101656" y="34284"/>
                      <a:pt x="95250" y="34925"/>
                    </a:cubicBezTo>
                    <a:cubicBezTo>
                      <a:pt x="80469" y="36403"/>
                      <a:pt x="65617" y="37042"/>
                      <a:pt x="50800" y="38100"/>
                    </a:cubicBezTo>
                    <a:cubicBezTo>
                      <a:pt x="47625" y="39158"/>
                      <a:pt x="44201" y="39650"/>
                      <a:pt x="41275" y="41275"/>
                    </a:cubicBezTo>
                    <a:cubicBezTo>
                      <a:pt x="34604" y="44981"/>
                      <a:pt x="22225" y="53975"/>
                      <a:pt x="22225" y="53975"/>
                    </a:cubicBezTo>
                    <a:cubicBezTo>
                      <a:pt x="7408" y="76200"/>
                      <a:pt x="15875" y="68792"/>
                      <a:pt x="0" y="79375"/>
                    </a:cubicBezTo>
                    <a:cubicBezTo>
                      <a:pt x="3175" y="81492"/>
                      <a:pt x="5709" y="85725"/>
                      <a:pt x="9525" y="85725"/>
                    </a:cubicBezTo>
                    <a:cubicBezTo>
                      <a:pt x="13341" y="85725"/>
                      <a:pt x="15543" y="80878"/>
                      <a:pt x="19050" y="79375"/>
                    </a:cubicBezTo>
                    <a:cubicBezTo>
                      <a:pt x="23061" y="77656"/>
                      <a:pt x="27517" y="77258"/>
                      <a:pt x="31750" y="76200"/>
                    </a:cubicBezTo>
                    <a:cubicBezTo>
                      <a:pt x="68792" y="77258"/>
                      <a:pt x="105867" y="77477"/>
                      <a:pt x="142875" y="79375"/>
                    </a:cubicBezTo>
                    <a:cubicBezTo>
                      <a:pt x="145142" y="79491"/>
                      <a:pt x="161927" y="84139"/>
                      <a:pt x="165100" y="85725"/>
                    </a:cubicBezTo>
                    <a:cubicBezTo>
                      <a:pt x="168513" y="87432"/>
                      <a:pt x="171212" y="90368"/>
                      <a:pt x="174625" y="92075"/>
                    </a:cubicBezTo>
                    <a:cubicBezTo>
                      <a:pt x="181433" y="95479"/>
                      <a:pt x="193504" y="96976"/>
                      <a:pt x="200025" y="98425"/>
                    </a:cubicBezTo>
                    <a:cubicBezTo>
                      <a:pt x="226971" y="104413"/>
                      <a:pt x="196424" y="99271"/>
                      <a:pt x="234950" y="104775"/>
                    </a:cubicBezTo>
                    <a:cubicBezTo>
                      <a:pt x="262467" y="103717"/>
                      <a:pt x="290024" y="103432"/>
                      <a:pt x="317500" y="101600"/>
                    </a:cubicBezTo>
                    <a:cubicBezTo>
                      <a:pt x="358544" y="98864"/>
                      <a:pt x="286634" y="92979"/>
                      <a:pt x="355600" y="101600"/>
                    </a:cubicBezTo>
                    <a:cubicBezTo>
                      <a:pt x="358775" y="102658"/>
                      <a:pt x="361778" y="104775"/>
                      <a:pt x="365125" y="104775"/>
                    </a:cubicBezTo>
                    <a:cubicBezTo>
                      <a:pt x="383583" y="104775"/>
                      <a:pt x="399076" y="103480"/>
                      <a:pt x="415925" y="98425"/>
                    </a:cubicBezTo>
                    <a:cubicBezTo>
                      <a:pt x="422336" y="96502"/>
                      <a:pt x="428625" y="94192"/>
                      <a:pt x="434975" y="92075"/>
                    </a:cubicBezTo>
                    <a:cubicBezTo>
                      <a:pt x="438150" y="91017"/>
                      <a:pt x="441156" y="89045"/>
                      <a:pt x="444500" y="88900"/>
                    </a:cubicBezTo>
                    <a:cubicBezTo>
                      <a:pt x="531311" y="85126"/>
                      <a:pt x="493232" y="87594"/>
                      <a:pt x="558800" y="82550"/>
                    </a:cubicBezTo>
                    <a:cubicBezTo>
                      <a:pt x="628512" y="70931"/>
                      <a:pt x="551524" y="82550"/>
                      <a:pt x="723900" y="82550"/>
                    </a:cubicBezTo>
                    <a:cubicBezTo>
                      <a:pt x="736644" y="82550"/>
                      <a:pt x="755650" y="71967"/>
                      <a:pt x="762000" y="69850"/>
                    </a:cubicBezTo>
                    <a:close/>
                  </a:path>
                </a:pathLst>
              </a:custGeom>
              <a:solidFill>
                <a:srgbClr val="D5C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1080"/>
              </a:p>
            </p:txBody>
          </p:sp>
          <p:sp>
            <p:nvSpPr>
              <p:cNvPr id="145" name="Freeform 144">
                <a:extLst>
                  <a:ext uri="{FF2B5EF4-FFF2-40B4-BE49-F238E27FC236}">
                    <a16:creationId xmlns:a16="http://schemas.microsoft.com/office/drawing/2014/main" id="{2A729114-6785-154C-9345-CF290F25C001}"/>
                  </a:ext>
                </a:extLst>
              </p:cNvPr>
              <p:cNvSpPr/>
              <p:nvPr/>
            </p:nvSpPr>
            <p:spPr>
              <a:xfrm>
                <a:off x="4765814" y="3324381"/>
                <a:ext cx="752833" cy="214255"/>
              </a:xfrm>
              <a:custGeom>
                <a:avLst/>
                <a:gdLst>
                  <a:gd name="connsiteX0" fmla="*/ 752833 w 752833"/>
                  <a:gd name="connsiteY0" fmla="*/ 8102 h 93827"/>
                  <a:gd name="connsiteX1" fmla="*/ 752833 w 752833"/>
                  <a:gd name="connsiteY1" fmla="*/ 8102 h 93827"/>
                  <a:gd name="connsiteX2" fmla="*/ 727433 w 752833"/>
                  <a:gd name="connsiteY2" fmla="*/ 39852 h 93827"/>
                  <a:gd name="connsiteX3" fmla="*/ 717908 w 752833"/>
                  <a:gd name="connsiteY3" fmla="*/ 46202 h 93827"/>
                  <a:gd name="connsiteX4" fmla="*/ 702033 w 752833"/>
                  <a:gd name="connsiteY4" fmla="*/ 58902 h 93827"/>
                  <a:gd name="connsiteX5" fmla="*/ 692508 w 752833"/>
                  <a:gd name="connsiteY5" fmla="*/ 65252 h 93827"/>
                  <a:gd name="connsiteX6" fmla="*/ 660758 w 752833"/>
                  <a:gd name="connsiteY6" fmla="*/ 74777 h 93827"/>
                  <a:gd name="connsiteX7" fmla="*/ 619483 w 752833"/>
                  <a:gd name="connsiteY7" fmla="*/ 84302 h 93827"/>
                  <a:gd name="connsiteX8" fmla="*/ 609958 w 752833"/>
                  <a:gd name="connsiteY8" fmla="*/ 81127 h 93827"/>
                  <a:gd name="connsiteX9" fmla="*/ 575033 w 752833"/>
                  <a:gd name="connsiteY9" fmla="*/ 74777 h 93827"/>
                  <a:gd name="connsiteX10" fmla="*/ 546458 w 752833"/>
                  <a:gd name="connsiteY10" fmla="*/ 77952 h 93827"/>
                  <a:gd name="connsiteX11" fmla="*/ 521058 w 752833"/>
                  <a:gd name="connsiteY11" fmla="*/ 84302 h 93827"/>
                  <a:gd name="connsiteX12" fmla="*/ 502008 w 752833"/>
                  <a:gd name="connsiteY12" fmla="*/ 87477 h 93827"/>
                  <a:gd name="connsiteX13" fmla="*/ 489308 w 752833"/>
                  <a:gd name="connsiteY13" fmla="*/ 84302 h 93827"/>
                  <a:gd name="connsiteX14" fmla="*/ 479783 w 752833"/>
                  <a:gd name="connsiteY14" fmla="*/ 81127 h 93827"/>
                  <a:gd name="connsiteX15" fmla="*/ 463908 w 752833"/>
                  <a:gd name="connsiteY15" fmla="*/ 77952 h 93827"/>
                  <a:gd name="connsiteX16" fmla="*/ 454383 w 752833"/>
                  <a:gd name="connsiteY16" fmla="*/ 74777 h 93827"/>
                  <a:gd name="connsiteX17" fmla="*/ 428983 w 752833"/>
                  <a:gd name="connsiteY17" fmla="*/ 71602 h 93827"/>
                  <a:gd name="connsiteX18" fmla="*/ 394058 w 752833"/>
                  <a:gd name="connsiteY18" fmla="*/ 74777 h 93827"/>
                  <a:gd name="connsiteX19" fmla="*/ 384533 w 752833"/>
                  <a:gd name="connsiteY19" fmla="*/ 77952 h 93827"/>
                  <a:gd name="connsiteX20" fmla="*/ 365483 w 752833"/>
                  <a:gd name="connsiteY20" fmla="*/ 81127 h 93827"/>
                  <a:gd name="connsiteX21" fmla="*/ 333733 w 752833"/>
                  <a:gd name="connsiteY21" fmla="*/ 84302 h 93827"/>
                  <a:gd name="connsiteX22" fmla="*/ 317858 w 752833"/>
                  <a:gd name="connsiteY22" fmla="*/ 87477 h 93827"/>
                  <a:gd name="connsiteX23" fmla="*/ 276583 w 752833"/>
                  <a:gd name="connsiteY23" fmla="*/ 93827 h 93827"/>
                  <a:gd name="connsiteX24" fmla="*/ 238483 w 752833"/>
                  <a:gd name="connsiteY24" fmla="*/ 90652 h 93827"/>
                  <a:gd name="connsiteX25" fmla="*/ 206733 w 752833"/>
                  <a:gd name="connsiteY25" fmla="*/ 87477 h 93827"/>
                  <a:gd name="connsiteX26" fmla="*/ 149583 w 752833"/>
                  <a:gd name="connsiteY26" fmla="*/ 84302 h 93827"/>
                  <a:gd name="connsiteX27" fmla="*/ 140058 w 752833"/>
                  <a:gd name="connsiteY27" fmla="*/ 81127 h 93827"/>
                  <a:gd name="connsiteX28" fmla="*/ 117833 w 752833"/>
                  <a:gd name="connsiteY28" fmla="*/ 74777 h 93827"/>
                  <a:gd name="connsiteX29" fmla="*/ 108308 w 752833"/>
                  <a:gd name="connsiteY29" fmla="*/ 68427 h 93827"/>
                  <a:gd name="connsiteX30" fmla="*/ 95608 w 752833"/>
                  <a:gd name="connsiteY30" fmla="*/ 62077 h 93827"/>
                  <a:gd name="connsiteX31" fmla="*/ 86083 w 752833"/>
                  <a:gd name="connsiteY31" fmla="*/ 55727 h 93827"/>
                  <a:gd name="connsiteX32" fmla="*/ 57508 w 752833"/>
                  <a:gd name="connsiteY32" fmla="*/ 49377 h 93827"/>
                  <a:gd name="connsiteX33" fmla="*/ 47983 w 752833"/>
                  <a:gd name="connsiteY33" fmla="*/ 46202 h 93827"/>
                  <a:gd name="connsiteX34" fmla="*/ 32108 w 752833"/>
                  <a:gd name="connsiteY34" fmla="*/ 43027 h 93827"/>
                  <a:gd name="connsiteX35" fmla="*/ 13058 w 752833"/>
                  <a:gd name="connsiteY35" fmla="*/ 33502 h 93827"/>
                  <a:gd name="connsiteX36" fmla="*/ 3533 w 752833"/>
                  <a:gd name="connsiteY36" fmla="*/ 30327 h 93827"/>
                  <a:gd name="connsiteX37" fmla="*/ 358 w 752833"/>
                  <a:gd name="connsiteY37" fmla="*/ 20802 h 93827"/>
                  <a:gd name="connsiteX38" fmla="*/ 9883 w 752833"/>
                  <a:gd name="connsiteY38" fmla="*/ 17627 h 93827"/>
                  <a:gd name="connsiteX39" fmla="*/ 25758 w 752833"/>
                  <a:gd name="connsiteY39" fmla="*/ 14452 h 93827"/>
                  <a:gd name="connsiteX40" fmla="*/ 51158 w 752833"/>
                  <a:gd name="connsiteY40" fmla="*/ 8102 h 93827"/>
                  <a:gd name="connsiteX41" fmla="*/ 92433 w 752833"/>
                  <a:gd name="connsiteY41" fmla="*/ 4927 h 93827"/>
                  <a:gd name="connsiteX42" fmla="*/ 111483 w 752833"/>
                  <a:gd name="connsiteY42" fmla="*/ 11277 h 93827"/>
                  <a:gd name="connsiteX43" fmla="*/ 121008 w 752833"/>
                  <a:gd name="connsiteY43" fmla="*/ 14452 h 93827"/>
                  <a:gd name="connsiteX44" fmla="*/ 190858 w 752833"/>
                  <a:gd name="connsiteY44" fmla="*/ 20802 h 93827"/>
                  <a:gd name="connsiteX45" fmla="*/ 238483 w 752833"/>
                  <a:gd name="connsiteY45" fmla="*/ 27152 h 93827"/>
                  <a:gd name="connsiteX46" fmla="*/ 260708 w 752833"/>
                  <a:gd name="connsiteY46" fmla="*/ 30327 h 93827"/>
                  <a:gd name="connsiteX47" fmla="*/ 279758 w 752833"/>
                  <a:gd name="connsiteY47" fmla="*/ 36677 h 93827"/>
                  <a:gd name="connsiteX48" fmla="*/ 289283 w 752833"/>
                  <a:gd name="connsiteY48" fmla="*/ 39852 h 93827"/>
                  <a:gd name="connsiteX49" fmla="*/ 308333 w 752833"/>
                  <a:gd name="connsiteY49" fmla="*/ 43027 h 93827"/>
                  <a:gd name="connsiteX50" fmla="*/ 390883 w 752833"/>
                  <a:gd name="connsiteY50" fmla="*/ 39852 h 93827"/>
                  <a:gd name="connsiteX51" fmla="*/ 403583 w 752833"/>
                  <a:gd name="connsiteY51" fmla="*/ 36677 h 93827"/>
                  <a:gd name="connsiteX52" fmla="*/ 422633 w 752833"/>
                  <a:gd name="connsiteY52" fmla="*/ 33502 h 93827"/>
                  <a:gd name="connsiteX53" fmla="*/ 435333 w 752833"/>
                  <a:gd name="connsiteY53" fmla="*/ 30327 h 93827"/>
                  <a:gd name="connsiteX54" fmla="*/ 511533 w 752833"/>
                  <a:gd name="connsiteY54" fmla="*/ 27152 h 93827"/>
                  <a:gd name="connsiteX55" fmla="*/ 540108 w 752833"/>
                  <a:gd name="connsiteY55" fmla="*/ 23977 h 93827"/>
                  <a:gd name="connsiteX56" fmla="*/ 594083 w 752833"/>
                  <a:gd name="connsiteY56" fmla="*/ 20802 h 93827"/>
                  <a:gd name="connsiteX57" fmla="*/ 606783 w 752833"/>
                  <a:gd name="connsiteY57" fmla="*/ 17627 h 93827"/>
                  <a:gd name="connsiteX58" fmla="*/ 622658 w 752833"/>
                  <a:gd name="connsiteY58" fmla="*/ 14452 h 93827"/>
                  <a:gd name="connsiteX59" fmla="*/ 641708 w 752833"/>
                  <a:gd name="connsiteY59" fmla="*/ 11277 h 93827"/>
                  <a:gd name="connsiteX60" fmla="*/ 663933 w 752833"/>
                  <a:gd name="connsiteY60" fmla="*/ 8102 h 93827"/>
                  <a:gd name="connsiteX61" fmla="*/ 676633 w 752833"/>
                  <a:gd name="connsiteY61" fmla="*/ 4927 h 93827"/>
                  <a:gd name="connsiteX62" fmla="*/ 717908 w 752833"/>
                  <a:gd name="connsiteY62" fmla="*/ 11277 h 93827"/>
                  <a:gd name="connsiteX63" fmla="*/ 752833 w 752833"/>
                  <a:gd name="connsiteY63" fmla="*/ 8102 h 9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52833" h="93827">
                    <a:moveTo>
                      <a:pt x="752833" y="8102"/>
                    </a:moveTo>
                    <a:lnTo>
                      <a:pt x="752833" y="8102"/>
                    </a:lnTo>
                    <a:cubicBezTo>
                      <a:pt x="743867" y="20654"/>
                      <a:pt x="738701" y="30462"/>
                      <a:pt x="727433" y="39852"/>
                    </a:cubicBezTo>
                    <a:cubicBezTo>
                      <a:pt x="724502" y="42295"/>
                      <a:pt x="721083" y="44085"/>
                      <a:pt x="717908" y="46202"/>
                    </a:cubicBezTo>
                    <a:cubicBezTo>
                      <a:pt x="707204" y="62259"/>
                      <a:pt x="717369" y="51234"/>
                      <a:pt x="702033" y="58902"/>
                    </a:cubicBezTo>
                    <a:cubicBezTo>
                      <a:pt x="698620" y="60609"/>
                      <a:pt x="695995" y="63702"/>
                      <a:pt x="692508" y="65252"/>
                    </a:cubicBezTo>
                    <a:cubicBezTo>
                      <a:pt x="676965" y="72160"/>
                      <a:pt x="674966" y="70514"/>
                      <a:pt x="660758" y="74777"/>
                    </a:cubicBezTo>
                    <a:cubicBezTo>
                      <a:pt x="629062" y="84286"/>
                      <a:pt x="654536" y="79294"/>
                      <a:pt x="619483" y="84302"/>
                    </a:cubicBezTo>
                    <a:cubicBezTo>
                      <a:pt x="616308" y="83244"/>
                      <a:pt x="613205" y="81939"/>
                      <a:pt x="609958" y="81127"/>
                    </a:cubicBezTo>
                    <a:cubicBezTo>
                      <a:pt x="601083" y="78908"/>
                      <a:pt x="583525" y="76192"/>
                      <a:pt x="575033" y="74777"/>
                    </a:cubicBezTo>
                    <a:cubicBezTo>
                      <a:pt x="565508" y="75835"/>
                      <a:pt x="555945" y="76597"/>
                      <a:pt x="546458" y="77952"/>
                    </a:cubicBezTo>
                    <a:cubicBezTo>
                      <a:pt x="508035" y="83441"/>
                      <a:pt x="547651" y="78392"/>
                      <a:pt x="521058" y="84302"/>
                    </a:cubicBezTo>
                    <a:cubicBezTo>
                      <a:pt x="514774" y="85699"/>
                      <a:pt x="508358" y="86419"/>
                      <a:pt x="502008" y="87477"/>
                    </a:cubicBezTo>
                    <a:cubicBezTo>
                      <a:pt x="497775" y="86419"/>
                      <a:pt x="493504" y="85501"/>
                      <a:pt x="489308" y="84302"/>
                    </a:cubicBezTo>
                    <a:cubicBezTo>
                      <a:pt x="486090" y="83383"/>
                      <a:pt x="483030" y="81939"/>
                      <a:pt x="479783" y="81127"/>
                    </a:cubicBezTo>
                    <a:cubicBezTo>
                      <a:pt x="474548" y="79818"/>
                      <a:pt x="469143" y="79261"/>
                      <a:pt x="463908" y="77952"/>
                    </a:cubicBezTo>
                    <a:cubicBezTo>
                      <a:pt x="460661" y="77140"/>
                      <a:pt x="457676" y="75376"/>
                      <a:pt x="454383" y="74777"/>
                    </a:cubicBezTo>
                    <a:cubicBezTo>
                      <a:pt x="445988" y="73251"/>
                      <a:pt x="437450" y="72660"/>
                      <a:pt x="428983" y="71602"/>
                    </a:cubicBezTo>
                    <a:cubicBezTo>
                      <a:pt x="417341" y="72660"/>
                      <a:pt x="405630" y="73124"/>
                      <a:pt x="394058" y="74777"/>
                    </a:cubicBezTo>
                    <a:cubicBezTo>
                      <a:pt x="390745" y="75250"/>
                      <a:pt x="387800" y="77226"/>
                      <a:pt x="384533" y="77952"/>
                    </a:cubicBezTo>
                    <a:cubicBezTo>
                      <a:pt x="378249" y="79349"/>
                      <a:pt x="371871" y="80329"/>
                      <a:pt x="365483" y="81127"/>
                    </a:cubicBezTo>
                    <a:cubicBezTo>
                      <a:pt x="354929" y="82446"/>
                      <a:pt x="344276" y="82896"/>
                      <a:pt x="333733" y="84302"/>
                    </a:cubicBezTo>
                    <a:cubicBezTo>
                      <a:pt x="328384" y="85015"/>
                      <a:pt x="323167" y="86512"/>
                      <a:pt x="317858" y="87477"/>
                    </a:cubicBezTo>
                    <a:cubicBezTo>
                      <a:pt x="301705" y="90414"/>
                      <a:pt x="293232" y="91449"/>
                      <a:pt x="276583" y="93827"/>
                    </a:cubicBezTo>
                    <a:lnTo>
                      <a:pt x="238483" y="90652"/>
                    </a:lnTo>
                    <a:cubicBezTo>
                      <a:pt x="227891" y="89689"/>
                      <a:pt x="217342" y="88235"/>
                      <a:pt x="206733" y="87477"/>
                    </a:cubicBezTo>
                    <a:cubicBezTo>
                      <a:pt x="187702" y="86118"/>
                      <a:pt x="168633" y="85360"/>
                      <a:pt x="149583" y="84302"/>
                    </a:cubicBezTo>
                    <a:cubicBezTo>
                      <a:pt x="146408" y="83244"/>
                      <a:pt x="143276" y="82046"/>
                      <a:pt x="140058" y="81127"/>
                    </a:cubicBezTo>
                    <a:cubicBezTo>
                      <a:pt x="135311" y="79771"/>
                      <a:pt x="122908" y="77315"/>
                      <a:pt x="117833" y="74777"/>
                    </a:cubicBezTo>
                    <a:cubicBezTo>
                      <a:pt x="114420" y="73070"/>
                      <a:pt x="111621" y="70320"/>
                      <a:pt x="108308" y="68427"/>
                    </a:cubicBezTo>
                    <a:cubicBezTo>
                      <a:pt x="104199" y="66079"/>
                      <a:pt x="99717" y="64425"/>
                      <a:pt x="95608" y="62077"/>
                    </a:cubicBezTo>
                    <a:cubicBezTo>
                      <a:pt x="92295" y="60184"/>
                      <a:pt x="89496" y="57434"/>
                      <a:pt x="86083" y="55727"/>
                    </a:cubicBezTo>
                    <a:cubicBezTo>
                      <a:pt x="77506" y="51439"/>
                      <a:pt x="66288" y="51328"/>
                      <a:pt x="57508" y="49377"/>
                    </a:cubicBezTo>
                    <a:cubicBezTo>
                      <a:pt x="54241" y="48651"/>
                      <a:pt x="51230" y="47014"/>
                      <a:pt x="47983" y="46202"/>
                    </a:cubicBezTo>
                    <a:cubicBezTo>
                      <a:pt x="42748" y="44893"/>
                      <a:pt x="37343" y="44336"/>
                      <a:pt x="32108" y="43027"/>
                    </a:cubicBezTo>
                    <a:cubicBezTo>
                      <a:pt x="16147" y="39037"/>
                      <a:pt x="28578" y="41262"/>
                      <a:pt x="13058" y="33502"/>
                    </a:cubicBezTo>
                    <a:cubicBezTo>
                      <a:pt x="10065" y="32005"/>
                      <a:pt x="6708" y="31385"/>
                      <a:pt x="3533" y="30327"/>
                    </a:cubicBezTo>
                    <a:cubicBezTo>
                      <a:pt x="2475" y="27152"/>
                      <a:pt x="-1139" y="23795"/>
                      <a:pt x="358" y="20802"/>
                    </a:cubicBezTo>
                    <a:cubicBezTo>
                      <a:pt x="1855" y="17809"/>
                      <a:pt x="6636" y="18439"/>
                      <a:pt x="9883" y="17627"/>
                    </a:cubicBezTo>
                    <a:cubicBezTo>
                      <a:pt x="15118" y="16318"/>
                      <a:pt x="20500" y="15665"/>
                      <a:pt x="25758" y="14452"/>
                    </a:cubicBezTo>
                    <a:cubicBezTo>
                      <a:pt x="34262" y="12490"/>
                      <a:pt x="51158" y="8102"/>
                      <a:pt x="51158" y="8102"/>
                    </a:cubicBezTo>
                    <a:cubicBezTo>
                      <a:pt x="68226" y="-3277"/>
                      <a:pt x="60527" y="-1055"/>
                      <a:pt x="92433" y="4927"/>
                    </a:cubicBezTo>
                    <a:cubicBezTo>
                      <a:pt x="99012" y="6161"/>
                      <a:pt x="105133" y="9160"/>
                      <a:pt x="111483" y="11277"/>
                    </a:cubicBezTo>
                    <a:cubicBezTo>
                      <a:pt x="114658" y="12335"/>
                      <a:pt x="117707" y="13902"/>
                      <a:pt x="121008" y="14452"/>
                    </a:cubicBezTo>
                    <a:cubicBezTo>
                      <a:pt x="156794" y="20416"/>
                      <a:pt x="133633" y="17225"/>
                      <a:pt x="190858" y="20802"/>
                    </a:cubicBezTo>
                    <a:cubicBezTo>
                      <a:pt x="213519" y="28356"/>
                      <a:pt x="193064" y="22371"/>
                      <a:pt x="238483" y="27152"/>
                    </a:cubicBezTo>
                    <a:cubicBezTo>
                      <a:pt x="245925" y="27935"/>
                      <a:pt x="253300" y="29269"/>
                      <a:pt x="260708" y="30327"/>
                    </a:cubicBezTo>
                    <a:lnTo>
                      <a:pt x="279758" y="36677"/>
                    </a:lnTo>
                    <a:cubicBezTo>
                      <a:pt x="282933" y="37735"/>
                      <a:pt x="285982" y="39302"/>
                      <a:pt x="289283" y="39852"/>
                    </a:cubicBezTo>
                    <a:lnTo>
                      <a:pt x="308333" y="43027"/>
                    </a:lnTo>
                    <a:cubicBezTo>
                      <a:pt x="335850" y="41969"/>
                      <a:pt x="363407" y="41684"/>
                      <a:pt x="390883" y="39852"/>
                    </a:cubicBezTo>
                    <a:cubicBezTo>
                      <a:pt x="395237" y="39562"/>
                      <a:pt x="399304" y="37533"/>
                      <a:pt x="403583" y="36677"/>
                    </a:cubicBezTo>
                    <a:cubicBezTo>
                      <a:pt x="409896" y="35414"/>
                      <a:pt x="416320" y="34765"/>
                      <a:pt x="422633" y="33502"/>
                    </a:cubicBezTo>
                    <a:cubicBezTo>
                      <a:pt x="426912" y="32646"/>
                      <a:pt x="430980" y="30638"/>
                      <a:pt x="435333" y="30327"/>
                    </a:cubicBezTo>
                    <a:cubicBezTo>
                      <a:pt x="460690" y="28516"/>
                      <a:pt x="486133" y="28210"/>
                      <a:pt x="511533" y="27152"/>
                    </a:cubicBezTo>
                    <a:cubicBezTo>
                      <a:pt x="521058" y="26094"/>
                      <a:pt x="530553" y="24712"/>
                      <a:pt x="540108" y="23977"/>
                    </a:cubicBezTo>
                    <a:cubicBezTo>
                      <a:pt x="558078" y="22595"/>
                      <a:pt x="576141" y="22511"/>
                      <a:pt x="594083" y="20802"/>
                    </a:cubicBezTo>
                    <a:cubicBezTo>
                      <a:pt x="598427" y="20388"/>
                      <a:pt x="602523" y="18574"/>
                      <a:pt x="606783" y="17627"/>
                    </a:cubicBezTo>
                    <a:cubicBezTo>
                      <a:pt x="612051" y="16456"/>
                      <a:pt x="617349" y="15417"/>
                      <a:pt x="622658" y="14452"/>
                    </a:cubicBezTo>
                    <a:cubicBezTo>
                      <a:pt x="628992" y="13300"/>
                      <a:pt x="635345" y="12256"/>
                      <a:pt x="641708" y="11277"/>
                    </a:cubicBezTo>
                    <a:cubicBezTo>
                      <a:pt x="649105" y="10139"/>
                      <a:pt x="656570" y="9441"/>
                      <a:pt x="663933" y="8102"/>
                    </a:cubicBezTo>
                    <a:cubicBezTo>
                      <a:pt x="668226" y="7321"/>
                      <a:pt x="672400" y="5985"/>
                      <a:pt x="676633" y="4927"/>
                    </a:cubicBezTo>
                    <a:cubicBezTo>
                      <a:pt x="696756" y="7163"/>
                      <a:pt x="701733" y="6425"/>
                      <a:pt x="717908" y="11277"/>
                    </a:cubicBezTo>
                    <a:cubicBezTo>
                      <a:pt x="740190" y="17962"/>
                      <a:pt x="747012" y="8631"/>
                      <a:pt x="752833" y="8102"/>
                    </a:cubicBezTo>
                    <a:close/>
                  </a:path>
                </a:pathLst>
              </a:custGeom>
              <a:solidFill>
                <a:srgbClr val="68C1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1080"/>
              </a:p>
            </p:txBody>
          </p:sp>
          <p:sp>
            <p:nvSpPr>
              <p:cNvPr id="144" name="Freeform 143">
                <a:extLst>
                  <a:ext uri="{FF2B5EF4-FFF2-40B4-BE49-F238E27FC236}">
                    <a16:creationId xmlns:a16="http://schemas.microsoft.com/office/drawing/2014/main" id="{57D374CA-0EA2-6148-A01B-93947986CA6C}"/>
                  </a:ext>
                </a:extLst>
              </p:cNvPr>
              <p:cNvSpPr/>
              <p:nvPr/>
            </p:nvSpPr>
            <p:spPr>
              <a:xfrm>
                <a:off x="4768189" y="3324381"/>
                <a:ext cx="752833" cy="129423"/>
              </a:xfrm>
              <a:custGeom>
                <a:avLst/>
                <a:gdLst>
                  <a:gd name="connsiteX0" fmla="*/ 752833 w 752833"/>
                  <a:gd name="connsiteY0" fmla="*/ 8102 h 93827"/>
                  <a:gd name="connsiteX1" fmla="*/ 752833 w 752833"/>
                  <a:gd name="connsiteY1" fmla="*/ 8102 h 93827"/>
                  <a:gd name="connsiteX2" fmla="*/ 727433 w 752833"/>
                  <a:gd name="connsiteY2" fmla="*/ 39852 h 93827"/>
                  <a:gd name="connsiteX3" fmla="*/ 717908 w 752833"/>
                  <a:gd name="connsiteY3" fmla="*/ 46202 h 93827"/>
                  <a:gd name="connsiteX4" fmla="*/ 702033 w 752833"/>
                  <a:gd name="connsiteY4" fmla="*/ 58902 h 93827"/>
                  <a:gd name="connsiteX5" fmla="*/ 692508 w 752833"/>
                  <a:gd name="connsiteY5" fmla="*/ 65252 h 93827"/>
                  <a:gd name="connsiteX6" fmla="*/ 660758 w 752833"/>
                  <a:gd name="connsiteY6" fmla="*/ 74777 h 93827"/>
                  <a:gd name="connsiteX7" fmla="*/ 619483 w 752833"/>
                  <a:gd name="connsiteY7" fmla="*/ 84302 h 93827"/>
                  <a:gd name="connsiteX8" fmla="*/ 609958 w 752833"/>
                  <a:gd name="connsiteY8" fmla="*/ 81127 h 93827"/>
                  <a:gd name="connsiteX9" fmla="*/ 575033 w 752833"/>
                  <a:gd name="connsiteY9" fmla="*/ 74777 h 93827"/>
                  <a:gd name="connsiteX10" fmla="*/ 546458 w 752833"/>
                  <a:gd name="connsiteY10" fmla="*/ 77952 h 93827"/>
                  <a:gd name="connsiteX11" fmla="*/ 521058 w 752833"/>
                  <a:gd name="connsiteY11" fmla="*/ 84302 h 93827"/>
                  <a:gd name="connsiteX12" fmla="*/ 502008 w 752833"/>
                  <a:gd name="connsiteY12" fmla="*/ 87477 h 93827"/>
                  <a:gd name="connsiteX13" fmla="*/ 489308 w 752833"/>
                  <a:gd name="connsiteY13" fmla="*/ 84302 h 93827"/>
                  <a:gd name="connsiteX14" fmla="*/ 479783 w 752833"/>
                  <a:gd name="connsiteY14" fmla="*/ 81127 h 93827"/>
                  <a:gd name="connsiteX15" fmla="*/ 463908 w 752833"/>
                  <a:gd name="connsiteY15" fmla="*/ 77952 h 93827"/>
                  <a:gd name="connsiteX16" fmla="*/ 454383 w 752833"/>
                  <a:gd name="connsiteY16" fmla="*/ 74777 h 93827"/>
                  <a:gd name="connsiteX17" fmla="*/ 428983 w 752833"/>
                  <a:gd name="connsiteY17" fmla="*/ 71602 h 93827"/>
                  <a:gd name="connsiteX18" fmla="*/ 394058 w 752833"/>
                  <a:gd name="connsiteY18" fmla="*/ 74777 h 93827"/>
                  <a:gd name="connsiteX19" fmla="*/ 384533 w 752833"/>
                  <a:gd name="connsiteY19" fmla="*/ 77952 h 93827"/>
                  <a:gd name="connsiteX20" fmla="*/ 365483 w 752833"/>
                  <a:gd name="connsiteY20" fmla="*/ 81127 h 93827"/>
                  <a:gd name="connsiteX21" fmla="*/ 333733 w 752833"/>
                  <a:gd name="connsiteY21" fmla="*/ 84302 h 93827"/>
                  <a:gd name="connsiteX22" fmla="*/ 317858 w 752833"/>
                  <a:gd name="connsiteY22" fmla="*/ 87477 h 93827"/>
                  <a:gd name="connsiteX23" fmla="*/ 276583 w 752833"/>
                  <a:gd name="connsiteY23" fmla="*/ 93827 h 93827"/>
                  <a:gd name="connsiteX24" fmla="*/ 238483 w 752833"/>
                  <a:gd name="connsiteY24" fmla="*/ 90652 h 93827"/>
                  <a:gd name="connsiteX25" fmla="*/ 206733 w 752833"/>
                  <a:gd name="connsiteY25" fmla="*/ 87477 h 93827"/>
                  <a:gd name="connsiteX26" fmla="*/ 149583 w 752833"/>
                  <a:gd name="connsiteY26" fmla="*/ 84302 h 93827"/>
                  <a:gd name="connsiteX27" fmla="*/ 140058 w 752833"/>
                  <a:gd name="connsiteY27" fmla="*/ 81127 h 93827"/>
                  <a:gd name="connsiteX28" fmla="*/ 117833 w 752833"/>
                  <a:gd name="connsiteY28" fmla="*/ 74777 h 93827"/>
                  <a:gd name="connsiteX29" fmla="*/ 108308 w 752833"/>
                  <a:gd name="connsiteY29" fmla="*/ 68427 h 93827"/>
                  <a:gd name="connsiteX30" fmla="*/ 95608 w 752833"/>
                  <a:gd name="connsiteY30" fmla="*/ 62077 h 93827"/>
                  <a:gd name="connsiteX31" fmla="*/ 86083 w 752833"/>
                  <a:gd name="connsiteY31" fmla="*/ 55727 h 93827"/>
                  <a:gd name="connsiteX32" fmla="*/ 57508 w 752833"/>
                  <a:gd name="connsiteY32" fmla="*/ 49377 h 93827"/>
                  <a:gd name="connsiteX33" fmla="*/ 47983 w 752833"/>
                  <a:gd name="connsiteY33" fmla="*/ 46202 h 93827"/>
                  <a:gd name="connsiteX34" fmla="*/ 32108 w 752833"/>
                  <a:gd name="connsiteY34" fmla="*/ 43027 h 93827"/>
                  <a:gd name="connsiteX35" fmla="*/ 13058 w 752833"/>
                  <a:gd name="connsiteY35" fmla="*/ 33502 h 93827"/>
                  <a:gd name="connsiteX36" fmla="*/ 3533 w 752833"/>
                  <a:gd name="connsiteY36" fmla="*/ 30327 h 93827"/>
                  <a:gd name="connsiteX37" fmla="*/ 358 w 752833"/>
                  <a:gd name="connsiteY37" fmla="*/ 20802 h 93827"/>
                  <a:gd name="connsiteX38" fmla="*/ 9883 w 752833"/>
                  <a:gd name="connsiteY38" fmla="*/ 17627 h 93827"/>
                  <a:gd name="connsiteX39" fmla="*/ 25758 w 752833"/>
                  <a:gd name="connsiteY39" fmla="*/ 14452 h 93827"/>
                  <a:gd name="connsiteX40" fmla="*/ 51158 w 752833"/>
                  <a:gd name="connsiteY40" fmla="*/ 8102 h 93827"/>
                  <a:gd name="connsiteX41" fmla="*/ 92433 w 752833"/>
                  <a:gd name="connsiteY41" fmla="*/ 4927 h 93827"/>
                  <a:gd name="connsiteX42" fmla="*/ 111483 w 752833"/>
                  <a:gd name="connsiteY42" fmla="*/ 11277 h 93827"/>
                  <a:gd name="connsiteX43" fmla="*/ 121008 w 752833"/>
                  <a:gd name="connsiteY43" fmla="*/ 14452 h 93827"/>
                  <a:gd name="connsiteX44" fmla="*/ 190858 w 752833"/>
                  <a:gd name="connsiteY44" fmla="*/ 20802 h 93827"/>
                  <a:gd name="connsiteX45" fmla="*/ 238483 w 752833"/>
                  <a:gd name="connsiteY45" fmla="*/ 27152 h 93827"/>
                  <a:gd name="connsiteX46" fmla="*/ 260708 w 752833"/>
                  <a:gd name="connsiteY46" fmla="*/ 30327 h 93827"/>
                  <a:gd name="connsiteX47" fmla="*/ 279758 w 752833"/>
                  <a:gd name="connsiteY47" fmla="*/ 36677 h 93827"/>
                  <a:gd name="connsiteX48" fmla="*/ 289283 w 752833"/>
                  <a:gd name="connsiteY48" fmla="*/ 39852 h 93827"/>
                  <a:gd name="connsiteX49" fmla="*/ 308333 w 752833"/>
                  <a:gd name="connsiteY49" fmla="*/ 43027 h 93827"/>
                  <a:gd name="connsiteX50" fmla="*/ 390883 w 752833"/>
                  <a:gd name="connsiteY50" fmla="*/ 39852 h 93827"/>
                  <a:gd name="connsiteX51" fmla="*/ 403583 w 752833"/>
                  <a:gd name="connsiteY51" fmla="*/ 36677 h 93827"/>
                  <a:gd name="connsiteX52" fmla="*/ 422633 w 752833"/>
                  <a:gd name="connsiteY52" fmla="*/ 33502 h 93827"/>
                  <a:gd name="connsiteX53" fmla="*/ 435333 w 752833"/>
                  <a:gd name="connsiteY53" fmla="*/ 30327 h 93827"/>
                  <a:gd name="connsiteX54" fmla="*/ 511533 w 752833"/>
                  <a:gd name="connsiteY54" fmla="*/ 27152 h 93827"/>
                  <a:gd name="connsiteX55" fmla="*/ 540108 w 752833"/>
                  <a:gd name="connsiteY55" fmla="*/ 23977 h 93827"/>
                  <a:gd name="connsiteX56" fmla="*/ 594083 w 752833"/>
                  <a:gd name="connsiteY56" fmla="*/ 20802 h 93827"/>
                  <a:gd name="connsiteX57" fmla="*/ 606783 w 752833"/>
                  <a:gd name="connsiteY57" fmla="*/ 17627 h 93827"/>
                  <a:gd name="connsiteX58" fmla="*/ 622658 w 752833"/>
                  <a:gd name="connsiteY58" fmla="*/ 14452 h 93827"/>
                  <a:gd name="connsiteX59" fmla="*/ 641708 w 752833"/>
                  <a:gd name="connsiteY59" fmla="*/ 11277 h 93827"/>
                  <a:gd name="connsiteX60" fmla="*/ 663933 w 752833"/>
                  <a:gd name="connsiteY60" fmla="*/ 8102 h 93827"/>
                  <a:gd name="connsiteX61" fmla="*/ 676633 w 752833"/>
                  <a:gd name="connsiteY61" fmla="*/ 4927 h 93827"/>
                  <a:gd name="connsiteX62" fmla="*/ 717908 w 752833"/>
                  <a:gd name="connsiteY62" fmla="*/ 11277 h 93827"/>
                  <a:gd name="connsiteX63" fmla="*/ 752833 w 752833"/>
                  <a:gd name="connsiteY63" fmla="*/ 8102 h 9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52833" h="93827">
                    <a:moveTo>
                      <a:pt x="752833" y="8102"/>
                    </a:moveTo>
                    <a:lnTo>
                      <a:pt x="752833" y="8102"/>
                    </a:lnTo>
                    <a:cubicBezTo>
                      <a:pt x="743867" y="20654"/>
                      <a:pt x="738701" y="30462"/>
                      <a:pt x="727433" y="39852"/>
                    </a:cubicBezTo>
                    <a:cubicBezTo>
                      <a:pt x="724502" y="42295"/>
                      <a:pt x="721083" y="44085"/>
                      <a:pt x="717908" y="46202"/>
                    </a:cubicBezTo>
                    <a:cubicBezTo>
                      <a:pt x="707204" y="62259"/>
                      <a:pt x="717369" y="51234"/>
                      <a:pt x="702033" y="58902"/>
                    </a:cubicBezTo>
                    <a:cubicBezTo>
                      <a:pt x="698620" y="60609"/>
                      <a:pt x="695995" y="63702"/>
                      <a:pt x="692508" y="65252"/>
                    </a:cubicBezTo>
                    <a:cubicBezTo>
                      <a:pt x="676965" y="72160"/>
                      <a:pt x="674966" y="70514"/>
                      <a:pt x="660758" y="74777"/>
                    </a:cubicBezTo>
                    <a:cubicBezTo>
                      <a:pt x="629062" y="84286"/>
                      <a:pt x="654536" y="79294"/>
                      <a:pt x="619483" y="84302"/>
                    </a:cubicBezTo>
                    <a:cubicBezTo>
                      <a:pt x="616308" y="83244"/>
                      <a:pt x="613205" y="81939"/>
                      <a:pt x="609958" y="81127"/>
                    </a:cubicBezTo>
                    <a:cubicBezTo>
                      <a:pt x="601083" y="78908"/>
                      <a:pt x="583525" y="76192"/>
                      <a:pt x="575033" y="74777"/>
                    </a:cubicBezTo>
                    <a:cubicBezTo>
                      <a:pt x="565508" y="75835"/>
                      <a:pt x="555945" y="76597"/>
                      <a:pt x="546458" y="77952"/>
                    </a:cubicBezTo>
                    <a:cubicBezTo>
                      <a:pt x="508035" y="83441"/>
                      <a:pt x="547651" y="78392"/>
                      <a:pt x="521058" y="84302"/>
                    </a:cubicBezTo>
                    <a:cubicBezTo>
                      <a:pt x="514774" y="85699"/>
                      <a:pt x="508358" y="86419"/>
                      <a:pt x="502008" y="87477"/>
                    </a:cubicBezTo>
                    <a:cubicBezTo>
                      <a:pt x="497775" y="86419"/>
                      <a:pt x="493504" y="85501"/>
                      <a:pt x="489308" y="84302"/>
                    </a:cubicBezTo>
                    <a:cubicBezTo>
                      <a:pt x="486090" y="83383"/>
                      <a:pt x="483030" y="81939"/>
                      <a:pt x="479783" y="81127"/>
                    </a:cubicBezTo>
                    <a:cubicBezTo>
                      <a:pt x="474548" y="79818"/>
                      <a:pt x="469143" y="79261"/>
                      <a:pt x="463908" y="77952"/>
                    </a:cubicBezTo>
                    <a:cubicBezTo>
                      <a:pt x="460661" y="77140"/>
                      <a:pt x="457676" y="75376"/>
                      <a:pt x="454383" y="74777"/>
                    </a:cubicBezTo>
                    <a:cubicBezTo>
                      <a:pt x="445988" y="73251"/>
                      <a:pt x="437450" y="72660"/>
                      <a:pt x="428983" y="71602"/>
                    </a:cubicBezTo>
                    <a:cubicBezTo>
                      <a:pt x="417341" y="72660"/>
                      <a:pt x="405630" y="73124"/>
                      <a:pt x="394058" y="74777"/>
                    </a:cubicBezTo>
                    <a:cubicBezTo>
                      <a:pt x="390745" y="75250"/>
                      <a:pt x="387800" y="77226"/>
                      <a:pt x="384533" y="77952"/>
                    </a:cubicBezTo>
                    <a:cubicBezTo>
                      <a:pt x="378249" y="79349"/>
                      <a:pt x="371871" y="80329"/>
                      <a:pt x="365483" y="81127"/>
                    </a:cubicBezTo>
                    <a:cubicBezTo>
                      <a:pt x="354929" y="82446"/>
                      <a:pt x="344276" y="82896"/>
                      <a:pt x="333733" y="84302"/>
                    </a:cubicBezTo>
                    <a:cubicBezTo>
                      <a:pt x="328384" y="85015"/>
                      <a:pt x="323167" y="86512"/>
                      <a:pt x="317858" y="87477"/>
                    </a:cubicBezTo>
                    <a:cubicBezTo>
                      <a:pt x="301705" y="90414"/>
                      <a:pt x="293232" y="91449"/>
                      <a:pt x="276583" y="93827"/>
                    </a:cubicBezTo>
                    <a:lnTo>
                      <a:pt x="238483" y="90652"/>
                    </a:lnTo>
                    <a:cubicBezTo>
                      <a:pt x="227891" y="89689"/>
                      <a:pt x="217342" y="88235"/>
                      <a:pt x="206733" y="87477"/>
                    </a:cubicBezTo>
                    <a:cubicBezTo>
                      <a:pt x="187702" y="86118"/>
                      <a:pt x="168633" y="85360"/>
                      <a:pt x="149583" y="84302"/>
                    </a:cubicBezTo>
                    <a:cubicBezTo>
                      <a:pt x="146408" y="83244"/>
                      <a:pt x="143276" y="82046"/>
                      <a:pt x="140058" y="81127"/>
                    </a:cubicBezTo>
                    <a:cubicBezTo>
                      <a:pt x="135311" y="79771"/>
                      <a:pt x="122908" y="77315"/>
                      <a:pt x="117833" y="74777"/>
                    </a:cubicBezTo>
                    <a:cubicBezTo>
                      <a:pt x="114420" y="73070"/>
                      <a:pt x="111621" y="70320"/>
                      <a:pt x="108308" y="68427"/>
                    </a:cubicBezTo>
                    <a:cubicBezTo>
                      <a:pt x="104199" y="66079"/>
                      <a:pt x="99717" y="64425"/>
                      <a:pt x="95608" y="62077"/>
                    </a:cubicBezTo>
                    <a:cubicBezTo>
                      <a:pt x="92295" y="60184"/>
                      <a:pt x="89496" y="57434"/>
                      <a:pt x="86083" y="55727"/>
                    </a:cubicBezTo>
                    <a:cubicBezTo>
                      <a:pt x="77506" y="51439"/>
                      <a:pt x="66288" y="51328"/>
                      <a:pt x="57508" y="49377"/>
                    </a:cubicBezTo>
                    <a:cubicBezTo>
                      <a:pt x="54241" y="48651"/>
                      <a:pt x="51230" y="47014"/>
                      <a:pt x="47983" y="46202"/>
                    </a:cubicBezTo>
                    <a:cubicBezTo>
                      <a:pt x="42748" y="44893"/>
                      <a:pt x="37343" y="44336"/>
                      <a:pt x="32108" y="43027"/>
                    </a:cubicBezTo>
                    <a:cubicBezTo>
                      <a:pt x="16147" y="39037"/>
                      <a:pt x="28578" y="41262"/>
                      <a:pt x="13058" y="33502"/>
                    </a:cubicBezTo>
                    <a:cubicBezTo>
                      <a:pt x="10065" y="32005"/>
                      <a:pt x="6708" y="31385"/>
                      <a:pt x="3533" y="30327"/>
                    </a:cubicBezTo>
                    <a:cubicBezTo>
                      <a:pt x="2475" y="27152"/>
                      <a:pt x="-1139" y="23795"/>
                      <a:pt x="358" y="20802"/>
                    </a:cubicBezTo>
                    <a:cubicBezTo>
                      <a:pt x="1855" y="17809"/>
                      <a:pt x="6636" y="18439"/>
                      <a:pt x="9883" y="17627"/>
                    </a:cubicBezTo>
                    <a:cubicBezTo>
                      <a:pt x="15118" y="16318"/>
                      <a:pt x="20500" y="15665"/>
                      <a:pt x="25758" y="14452"/>
                    </a:cubicBezTo>
                    <a:cubicBezTo>
                      <a:pt x="34262" y="12490"/>
                      <a:pt x="51158" y="8102"/>
                      <a:pt x="51158" y="8102"/>
                    </a:cubicBezTo>
                    <a:cubicBezTo>
                      <a:pt x="68226" y="-3277"/>
                      <a:pt x="60527" y="-1055"/>
                      <a:pt x="92433" y="4927"/>
                    </a:cubicBezTo>
                    <a:cubicBezTo>
                      <a:pt x="99012" y="6161"/>
                      <a:pt x="105133" y="9160"/>
                      <a:pt x="111483" y="11277"/>
                    </a:cubicBezTo>
                    <a:cubicBezTo>
                      <a:pt x="114658" y="12335"/>
                      <a:pt x="117707" y="13902"/>
                      <a:pt x="121008" y="14452"/>
                    </a:cubicBezTo>
                    <a:cubicBezTo>
                      <a:pt x="156794" y="20416"/>
                      <a:pt x="133633" y="17225"/>
                      <a:pt x="190858" y="20802"/>
                    </a:cubicBezTo>
                    <a:cubicBezTo>
                      <a:pt x="213519" y="28356"/>
                      <a:pt x="193064" y="22371"/>
                      <a:pt x="238483" y="27152"/>
                    </a:cubicBezTo>
                    <a:cubicBezTo>
                      <a:pt x="245925" y="27935"/>
                      <a:pt x="253300" y="29269"/>
                      <a:pt x="260708" y="30327"/>
                    </a:cubicBezTo>
                    <a:lnTo>
                      <a:pt x="279758" y="36677"/>
                    </a:lnTo>
                    <a:cubicBezTo>
                      <a:pt x="282933" y="37735"/>
                      <a:pt x="285982" y="39302"/>
                      <a:pt x="289283" y="39852"/>
                    </a:cubicBezTo>
                    <a:lnTo>
                      <a:pt x="308333" y="43027"/>
                    </a:lnTo>
                    <a:cubicBezTo>
                      <a:pt x="335850" y="41969"/>
                      <a:pt x="363407" y="41684"/>
                      <a:pt x="390883" y="39852"/>
                    </a:cubicBezTo>
                    <a:cubicBezTo>
                      <a:pt x="395237" y="39562"/>
                      <a:pt x="399304" y="37533"/>
                      <a:pt x="403583" y="36677"/>
                    </a:cubicBezTo>
                    <a:cubicBezTo>
                      <a:pt x="409896" y="35414"/>
                      <a:pt x="416320" y="34765"/>
                      <a:pt x="422633" y="33502"/>
                    </a:cubicBezTo>
                    <a:cubicBezTo>
                      <a:pt x="426912" y="32646"/>
                      <a:pt x="430980" y="30638"/>
                      <a:pt x="435333" y="30327"/>
                    </a:cubicBezTo>
                    <a:cubicBezTo>
                      <a:pt x="460690" y="28516"/>
                      <a:pt x="486133" y="28210"/>
                      <a:pt x="511533" y="27152"/>
                    </a:cubicBezTo>
                    <a:cubicBezTo>
                      <a:pt x="521058" y="26094"/>
                      <a:pt x="530553" y="24712"/>
                      <a:pt x="540108" y="23977"/>
                    </a:cubicBezTo>
                    <a:cubicBezTo>
                      <a:pt x="558078" y="22595"/>
                      <a:pt x="576141" y="22511"/>
                      <a:pt x="594083" y="20802"/>
                    </a:cubicBezTo>
                    <a:cubicBezTo>
                      <a:pt x="598427" y="20388"/>
                      <a:pt x="602523" y="18574"/>
                      <a:pt x="606783" y="17627"/>
                    </a:cubicBezTo>
                    <a:cubicBezTo>
                      <a:pt x="612051" y="16456"/>
                      <a:pt x="617349" y="15417"/>
                      <a:pt x="622658" y="14452"/>
                    </a:cubicBezTo>
                    <a:cubicBezTo>
                      <a:pt x="628992" y="13300"/>
                      <a:pt x="635345" y="12256"/>
                      <a:pt x="641708" y="11277"/>
                    </a:cubicBezTo>
                    <a:cubicBezTo>
                      <a:pt x="649105" y="10139"/>
                      <a:pt x="656570" y="9441"/>
                      <a:pt x="663933" y="8102"/>
                    </a:cubicBezTo>
                    <a:cubicBezTo>
                      <a:pt x="668226" y="7321"/>
                      <a:pt x="672400" y="5985"/>
                      <a:pt x="676633" y="4927"/>
                    </a:cubicBezTo>
                    <a:cubicBezTo>
                      <a:pt x="696756" y="7163"/>
                      <a:pt x="701733" y="6425"/>
                      <a:pt x="717908" y="11277"/>
                    </a:cubicBezTo>
                    <a:cubicBezTo>
                      <a:pt x="740190" y="17962"/>
                      <a:pt x="747012" y="8631"/>
                      <a:pt x="752833" y="8102"/>
                    </a:cubicBezTo>
                    <a:close/>
                  </a:path>
                </a:pathLst>
              </a:custGeom>
              <a:solidFill>
                <a:srgbClr val="5AAD7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1080"/>
              </a:p>
            </p:txBody>
          </p:sp>
          <p:grpSp>
            <p:nvGrpSpPr>
              <p:cNvPr id="154" name="Group 153">
                <a:extLst>
                  <a:ext uri="{FF2B5EF4-FFF2-40B4-BE49-F238E27FC236}">
                    <a16:creationId xmlns:a16="http://schemas.microsoft.com/office/drawing/2014/main" id="{DCC2A73D-FA54-394A-88D9-7C543063C52D}"/>
                  </a:ext>
                </a:extLst>
              </p:cNvPr>
              <p:cNvGrpSpPr/>
              <p:nvPr/>
            </p:nvGrpSpPr>
            <p:grpSpPr>
              <a:xfrm>
                <a:off x="4762197" y="3275494"/>
                <a:ext cx="762000" cy="104775"/>
                <a:chOff x="4762197" y="3275494"/>
                <a:chExt cx="762000" cy="104775"/>
              </a:xfrm>
            </p:grpSpPr>
            <p:sp>
              <p:nvSpPr>
                <p:cNvPr id="142" name="Freeform 141">
                  <a:extLst>
                    <a:ext uri="{FF2B5EF4-FFF2-40B4-BE49-F238E27FC236}">
                      <a16:creationId xmlns:a16="http://schemas.microsoft.com/office/drawing/2014/main" id="{BD1207C1-483A-834B-9271-9EA8B35BFDD2}"/>
                    </a:ext>
                  </a:extLst>
                </p:cNvPr>
                <p:cNvSpPr/>
                <p:nvPr/>
              </p:nvSpPr>
              <p:spPr>
                <a:xfrm>
                  <a:off x="4762197" y="3275494"/>
                  <a:ext cx="762000" cy="104775"/>
                </a:xfrm>
                <a:custGeom>
                  <a:avLst/>
                  <a:gdLst>
                    <a:gd name="connsiteX0" fmla="*/ 762000 w 762000"/>
                    <a:gd name="connsiteY0" fmla="*/ 69850 h 104775"/>
                    <a:gd name="connsiteX1" fmla="*/ 762000 w 762000"/>
                    <a:gd name="connsiteY1" fmla="*/ 69850 h 104775"/>
                    <a:gd name="connsiteX2" fmla="*/ 739775 w 762000"/>
                    <a:gd name="connsiteY2" fmla="*/ 53975 h 104775"/>
                    <a:gd name="connsiteX3" fmla="*/ 720725 w 762000"/>
                    <a:gd name="connsiteY3" fmla="*/ 41275 h 104775"/>
                    <a:gd name="connsiteX4" fmla="*/ 704850 w 762000"/>
                    <a:gd name="connsiteY4" fmla="*/ 28575 h 104775"/>
                    <a:gd name="connsiteX5" fmla="*/ 695325 w 762000"/>
                    <a:gd name="connsiteY5" fmla="*/ 22225 h 104775"/>
                    <a:gd name="connsiteX6" fmla="*/ 676275 w 762000"/>
                    <a:gd name="connsiteY6" fmla="*/ 15875 h 104775"/>
                    <a:gd name="connsiteX7" fmla="*/ 666750 w 762000"/>
                    <a:gd name="connsiteY7" fmla="*/ 12700 h 104775"/>
                    <a:gd name="connsiteX8" fmla="*/ 647700 w 762000"/>
                    <a:gd name="connsiteY8" fmla="*/ 3175 h 104775"/>
                    <a:gd name="connsiteX9" fmla="*/ 581025 w 762000"/>
                    <a:gd name="connsiteY9" fmla="*/ 0 h 104775"/>
                    <a:gd name="connsiteX10" fmla="*/ 555625 w 762000"/>
                    <a:gd name="connsiteY10" fmla="*/ 6350 h 104775"/>
                    <a:gd name="connsiteX11" fmla="*/ 533400 w 762000"/>
                    <a:gd name="connsiteY11" fmla="*/ 12700 h 104775"/>
                    <a:gd name="connsiteX12" fmla="*/ 504825 w 762000"/>
                    <a:gd name="connsiteY12" fmla="*/ 25400 h 104775"/>
                    <a:gd name="connsiteX13" fmla="*/ 479425 w 762000"/>
                    <a:gd name="connsiteY13" fmla="*/ 28575 h 104775"/>
                    <a:gd name="connsiteX14" fmla="*/ 450850 w 762000"/>
                    <a:gd name="connsiteY14" fmla="*/ 38100 h 104775"/>
                    <a:gd name="connsiteX15" fmla="*/ 441325 w 762000"/>
                    <a:gd name="connsiteY15" fmla="*/ 41275 h 104775"/>
                    <a:gd name="connsiteX16" fmla="*/ 431800 w 762000"/>
                    <a:gd name="connsiteY16" fmla="*/ 44450 h 104775"/>
                    <a:gd name="connsiteX17" fmla="*/ 415925 w 762000"/>
                    <a:gd name="connsiteY17" fmla="*/ 47625 h 104775"/>
                    <a:gd name="connsiteX18" fmla="*/ 406400 w 762000"/>
                    <a:gd name="connsiteY18" fmla="*/ 50800 h 104775"/>
                    <a:gd name="connsiteX19" fmla="*/ 365125 w 762000"/>
                    <a:gd name="connsiteY19" fmla="*/ 53975 h 104775"/>
                    <a:gd name="connsiteX20" fmla="*/ 346075 w 762000"/>
                    <a:gd name="connsiteY20" fmla="*/ 57150 h 104775"/>
                    <a:gd name="connsiteX21" fmla="*/ 333375 w 762000"/>
                    <a:gd name="connsiteY21" fmla="*/ 60325 h 104775"/>
                    <a:gd name="connsiteX22" fmla="*/ 301625 w 762000"/>
                    <a:gd name="connsiteY22" fmla="*/ 57150 h 104775"/>
                    <a:gd name="connsiteX23" fmla="*/ 292100 w 762000"/>
                    <a:gd name="connsiteY23" fmla="*/ 53975 h 104775"/>
                    <a:gd name="connsiteX24" fmla="*/ 269875 w 762000"/>
                    <a:gd name="connsiteY24" fmla="*/ 47625 h 104775"/>
                    <a:gd name="connsiteX25" fmla="*/ 260350 w 762000"/>
                    <a:gd name="connsiteY25" fmla="*/ 41275 h 104775"/>
                    <a:gd name="connsiteX26" fmla="*/ 238125 w 762000"/>
                    <a:gd name="connsiteY26" fmla="*/ 34925 h 104775"/>
                    <a:gd name="connsiteX27" fmla="*/ 228600 w 762000"/>
                    <a:gd name="connsiteY27" fmla="*/ 31750 h 104775"/>
                    <a:gd name="connsiteX28" fmla="*/ 212725 w 762000"/>
                    <a:gd name="connsiteY28" fmla="*/ 28575 h 104775"/>
                    <a:gd name="connsiteX29" fmla="*/ 193675 w 762000"/>
                    <a:gd name="connsiteY29" fmla="*/ 22225 h 104775"/>
                    <a:gd name="connsiteX30" fmla="*/ 152400 w 762000"/>
                    <a:gd name="connsiteY30" fmla="*/ 25400 h 104775"/>
                    <a:gd name="connsiteX31" fmla="*/ 136525 w 762000"/>
                    <a:gd name="connsiteY31" fmla="*/ 28575 h 104775"/>
                    <a:gd name="connsiteX32" fmla="*/ 114300 w 762000"/>
                    <a:gd name="connsiteY32" fmla="*/ 31750 h 104775"/>
                    <a:gd name="connsiteX33" fmla="*/ 95250 w 762000"/>
                    <a:gd name="connsiteY33" fmla="*/ 34925 h 104775"/>
                    <a:gd name="connsiteX34" fmla="*/ 50800 w 762000"/>
                    <a:gd name="connsiteY34" fmla="*/ 38100 h 104775"/>
                    <a:gd name="connsiteX35" fmla="*/ 41275 w 762000"/>
                    <a:gd name="connsiteY35" fmla="*/ 41275 h 104775"/>
                    <a:gd name="connsiteX36" fmla="*/ 22225 w 762000"/>
                    <a:gd name="connsiteY36" fmla="*/ 53975 h 104775"/>
                    <a:gd name="connsiteX37" fmla="*/ 0 w 762000"/>
                    <a:gd name="connsiteY37" fmla="*/ 79375 h 104775"/>
                    <a:gd name="connsiteX38" fmla="*/ 9525 w 762000"/>
                    <a:gd name="connsiteY38" fmla="*/ 85725 h 104775"/>
                    <a:gd name="connsiteX39" fmla="*/ 19050 w 762000"/>
                    <a:gd name="connsiteY39" fmla="*/ 79375 h 104775"/>
                    <a:gd name="connsiteX40" fmla="*/ 31750 w 762000"/>
                    <a:gd name="connsiteY40" fmla="*/ 76200 h 104775"/>
                    <a:gd name="connsiteX41" fmla="*/ 142875 w 762000"/>
                    <a:gd name="connsiteY41" fmla="*/ 79375 h 104775"/>
                    <a:gd name="connsiteX42" fmla="*/ 165100 w 762000"/>
                    <a:gd name="connsiteY42" fmla="*/ 85725 h 104775"/>
                    <a:gd name="connsiteX43" fmla="*/ 174625 w 762000"/>
                    <a:gd name="connsiteY43" fmla="*/ 92075 h 104775"/>
                    <a:gd name="connsiteX44" fmla="*/ 200025 w 762000"/>
                    <a:gd name="connsiteY44" fmla="*/ 98425 h 104775"/>
                    <a:gd name="connsiteX45" fmla="*/ 234950 w 762000"/>
                    <a:gd name="connsiteY45" fmla="*/ 104775 h 104775"/>
                    <a:gd name="connsiteX46" fmla="*/ 317500 w 762000"/>
                    <a:gd name="connsiteY46" fmla="*/ 101600 h 104775"/>
                    <a:gd name="connsiteX47" fmla="*/ 355600 w 762000"/>
                    <a:gd name="connsiteY47" fmla="*/ 101600 h 104775"/>
                    <a:gd name="connsiteX48" fmla="*/ 365125 w 762000"/>
                    <a:gd name="connsiteY48" fmla="*/ 104775 h 104775"/>
                    <a:gd name="connsiteX49" fmla="*/ 415925 w 762000"/>
                    <a:gd name="connsiteY49" fmla="*/ 98425 h 104775"/>
                    <a:gd name="connsiteX50" fmla="*/ 434975 w 762000"/>
                    <a:gd name="connsiteY50" fmla="*/ 92075 h 104775"/>
                    <a:gd name="connsiteX51" fmla="*/ 444500 w 762000"/>
                    <a:gd name="connsiteY51" fmla="*/ 88900 h 104775"/>
                    <a:gd name="connsiteX52" fmla="*/ 558800 w 762000"/>
                    <a:gd name="connsiteY52" fmla="*/ 82550 h 104775"/>
                    <a:gd name="connsiteX53" fmla="*/ 723900 w 762000"/>
                    <a:gd name="connsiteY53" fmla="*/ 82550 h 104775"/>
                    <a:gd name="connsiteX54" fmla="*/ 762000 w 762000"/>
                    <a:gd name="connsiteY54" fmla="*/ 698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62000" h="104775">
                      <a:moveTo>
                        <a:pt x="762000" y="69850"/>
                      </a:moveTo>
                      <a:lnTo>
                        <a:pt x="762000" y="69850"/>
                      </a:lnTo>
                      <a:cubicBezTo>
                        <a:pt x="754592" y="64558"/>
                        <a:pt x="746884" y="59662"/>
                        <a:pt x="739775" y="53975"/>
                      </a:cubicBezTo>
                      <a:cubicBezTo>
                        <a:pt x="722787" y="40385"/>
                        <a:pt x="738308" y="47136"/>
                        <a:pt x="720725" y="41275"/>
                      </a:cubicBezTo>
                      <a:cubicBezTo>
                        <a:pt x="710021" y="25218"/>
                        <a:pt x="720186" y="36243"/>
                        <a:pt x="704850" y="28575"/>
                      </a:cubicBezTo>
                      <a:cubicBezTo>
                        <a:pt x="701437" y="26868"/>
                        <a:pt x="698812" y="23775"/>
                        <a:pt x="695325" y="22225"/>
                      </a:cubicBezTo>
                      <a:cubicBezTo>
                        <a:pt x="689208" y="19507"/>
                        <a:pt x="682625" y="17992"/>
                        <a:pt x="676275" y="15875"/>
                      </a:cubicBezTo>
                      <a:cubicBezTo>
                        <a:pt x="673100" y="14817"/>
                        <a:pt x="669535" y="14556"/>
                        <a:pt x="666750" y="12700"/>
                      </a:cubicBezTo>
                      <a:cubicBezTo>
                        <a:pt x="660864" y="8776"/>
                        <a:pt x="655211" y="3801"/>
                        <a:pt x="647700" y="3175"/>
                      </a:cubicBezTo>
                      <a:cubicBezTo>
                        <a:pt x="625527" y="1327"/>
                        <a:pt x="603250" y="1058"/>
                        <a:pt x="581025" y="0"/>
                      </a:cubicBezTo>
                      <a:cubicBezTo>
                        <a:pt x="548750" y="6455"/>
                        <a:pt x="578405" y="-159"/>
                        <a:pt x="555625" y="6350"/>
                      </a:cubicBezTo>
                      <a:cubicBezTo>
                        <a:pt x="550878" y="7706"/>
                        <a:pt x="538475" y="10162"/>
                        <a:pt x="533400" y="12700"/>
                      </a:cubicBezTo>
                      <a:cubicBezTo>
                        <a:pt x="518777" y="20011"/>
                        <a:pt x="526668" y="22670"/>
                        <a:pt x="504825" y="25400"/>
                      </a:cubicBezTo>
                      <a:lnTo>
                        <a:pt x="479425" y="28575"/>
                      </a:lnTo>
                      <a:lnTo>
                        <a:pt x="450850" y="38100"/>
                      </a:lnTo>
                      <a:lnTo>
                        <a:pt x="441325" y="41275"/>
                      </a:lnTo>
                      <a:cubicBezTo>
                        <a:pt x="438150" y="42333"/>
                        <a:pt x="435082" y="43794"/>
                        <a:pt x="431800" y="44450"/>
                      </a:cubicBezTo>
                      <a:cubicBezTo>
                        <a:pt x="426508" y="45508"/>
                        <a:pt x="421160" y="46316"/>
                        <a:pt x="415925" y="47625"/>
                      </a:cubicBezTo>
                      <a:cubicBezTo>
                        <a:pt x="412678" y="48437"/>
                        <a:pt x="409721" y="50385"/>
                        <a:pt x="406400" y="50800"/>
                      </a:cubicBezTo>
                      <a:cubicBezTo>
                        <a:pt x="392708" y="52512"/>
                        <a:pt x="378883" y="52917"/>
                        <a:pt x="365125" y="53975"/>
                      </a:cubicBezTo>
                      <a:cubicBezTo>
                        <a:pt x="358775" y="55033"/>
                        <a:pt x="352388" y="55887"/>
                        <a:pt x="346075" y="57150"/>
                      </a:cubicBezTo>
                      <a:cubicBezTo>
                        <a:pt x="341796" y="58006"/>
                        <a:pt x="337739" y="60325"/>
                        <a:pt x="333375" y="60325"/>
                      </a:cubicBezTo>
                      <a:cubicBezTo>
                        <a:pt x="322739" y="60325"/>
                        <a:pt x="312208" y="58208"/>
                        <a:pt x="301625" y="57150"/>
                      </a:cubicBezTo>
                      <a:cubicBezTo>
                        <a:pt x="298450" y="56092"/>
                        <a:pt x="295318" y="54894"/>
                        <a:pt x="292100" y="53975"/>
                      </a:cubicBezTo>
                      <a:cubicBezTo>
                        <a:pt x="287353" y="52619"/>
                        <a:pt x="274950" y="50163"/>
                        <a:pt x="269875" y="47625"/>
                      </a:cubicBezTo>
                      <a:cubicBezTo>
                        <a:pt x="266462" y="45918"/>
                        <a:pt x="263763" y="42982"/>
                        <a:pt x="260350" y="41275"/>
                      </a:cubicBezTo>
                      <a:cubicBezTo>
                        <a:pt x="255275" y="38737"/>
                        <a:pt x="242872" y="36281"/>
                        <a:pt x="238125" y="34925"/>
                      </a:cubicBezTo>
                      <a:cubicBezTo>
                        <a:pt x="234907" y="34006"/>
                        <a:pt x="231847" y="32562"/>
                        <a:pt x="228600" y="31750"/>
                      </a:cubicBezTo>
                      <a:cubicBezTo>
                        <a:pt x="223365" y="30441"/>
                        <a:pt x="217931" y="29995"/>
                        <a:pt x="212725" y="28575"/>
                      </a:cubicBezTo>
                      <a:cubicBezTo>
                        <a:pt x="206267" y="26814"/>
                        <a:pt x="193675" y="22225"/>
                        <a:pt x="193675" y="22225"/>
                      </a:cubicBezTo>
                      <a:cubicBezTo>
                        <a:pt x="179917" y="23283"/>
                        <a:pt x="166115" y="23876"/>
                        <a:pt x="152400" y="25400"/>
                      </a:cubicBezTo>
                      <a:cubicBezTo>
                        <a:pt x="147037" y="25996"/>
                        <a:pt x="141848" y="27688"/>
                        <a:pt x="136525" y="28575"/>
                      </a:cubicBezTo>
                      <a:cubicBezTo>
                        <a:pt x="129143" y="29805"/>
                        <a:pt x="121697" y="30612"/>
                        <a:pt x="114300" y="31750"/>
                      </a:cubicBezTo>
                      <a:cubicBezTo>
                        <a:pt x="107937" y="32729"/>
                        <a:pt x="101656" y="34284"/>
                        <a:pt x="95250" y="34925"/>
                      </a:cubicBezTo>
                      <a:cubicBezTo>
                        <a:pt x="80469" y="36403"/>
                        <a:pt x="65617" y="37042"/>
                        <a:pt x="50800" y="38100"/>
                      </a:cubicBezTo>
                      <a:cubicBezTo>
                        <a:pt x="47625" y="39158"/>
                        <a:pt x="44201" y="39650"/>
                        <a:pt x="41275" y="41275"/>
                      </a:cubicBezTo>
                      <a:cubicBezTo>
                        <a:pt x="34604" y="44981"/>
                        <a:pt x="22225" y="53975"/>
                        <a:pt x="22225" y="53975"/>
                      </a:cubicBezTo>
                      <a:cubicBezTo>
                        <a:pt x="7408" y="76200"/>
                        <a:pt x="15875" y="68792"/>
                        <a:pt x="0" y="79375"/>
                      </a:cubicBezTo>
                      <a:cubicBezTo>
                        <a:pt x="3175" y="81492"/>
                        <a:pt x="5709" y="85725"/>
                        <a:pt x="9525" y="85725"/>
                      </a:cubicBezTo>
                      <a:cubicBezTo>
                        <a:pt x="13341" y="85725"/>
                        <a:pt x="15543" y="80878"/>
                        <a:pt x="19050" y="79375"/>
                      </a:cubicBezTo>
                      <a:cubicBezTo>
                        <a:pt x="23061" y="77656"/>
                        <a:pt x="27517" y="77258"/>
                        <a:pt x="31750" y="76200"/>
                      </a:cubicBezTo>
                      <a:cubicBezTo>
                        <a:pt x="68792" y="77258"/>
                        <a:pt x="105867" y="77477"/>
                        <a:pt x="142875" y="79375"/>
                      </a:cubicBezTo>
                      <a:cubicBezTo>
                        <a:pt x="145142" y="79491"/>
                        <a:pt x="161927" y="84139"/>
                        <a:pt x="165100" y="85725"/>
                      </a:cubicBezTo>
                      <a:cubicBezTo>
                        <a:pt x="168513" y="87432"/>
                        <a:pt x="171212" y="90368"/>
                        <a:pt x="174625" y="92075"/>
                      </a:cubicBezTo>
                      <a:cubicBezTo>
                        <a:pt x="181433" y="95479"/>
                        <a:pt x="193504" y="96976"/>
                        <a:pt x="200025" y="98425"/>
                      </a:cubicBezTo>
                      <a:cubicBezTo>
                        <a:pt x="226971" y="104413"/>
                        <a:pt x="196424" y="99271"/>
                        <a:pt x="234950" y="104775"/>
                      </a:cubicBezTo>
                      <a:cubicBezTo>
                        <a:pt x="262467" y="103717"/>
                        <a:pt x="290024" y="103432"/>
                        <a:pt x="317500" y="101600"/>
                      </a:cubicBezTo>
                      <a:cubicBezTo>
                        <a:pt x="358544" y="98864"/>
                        <a:pt x="286634" y="92979"/>
                        <a:pt x="355600" y="101600"/>
                      </a:cubicBezTo>
                      <a:cubicBezTo>
                        <a:pt x="358775" y="102658"/>
                        <a:pt x="361778" y="104775"/>
                        <a:pt x="365125" y="104775"/>
                      </a:cubicBezTo>
                      <a:cubicBezTo>
                        <a:pt x="383583" y="104775"/>
                        <a:pt x="399076" y="103480"/>
                        <a:pt x="415925" y="98425"/>
                      </a:cubicBezTo>
                      <a:cubicBezTo>
                        <a:pt x="422336" y="96502"/>
                        <a:pt x="428625" y="94192"/>
                        <a:pt x="434975" y="92075"/>
                      </a:cubicBezTo>
                      <a:cubicBezTo>
                        <a:pt x="438150" y="91017"/>
                        <a:pt x="441156" y="89045"/>
                        <a:pt x="444500" y="88900"/>
                      </a:cubicBezTo>
                      <a:cubicBezTo>
                        <a:pt x="531311" y="85126"/>
                        <a:pt x="493232" y="87594"/>
                        <a:pt x="558800" y="82550"/>
                      </a:cubicBezTo>
                      <a:cubicBezTo>
                        <a:pt x="628512" y="70931"/>
                        <a:pt x="551524" y="82550"/>
                        <a:pt x="723900" y="82550"/>
                      </a:cubicBezTo>
                      <a:cubicBezTo>
                        <a:pt x="736644" y="82550"/>
                        <a:pt x="755650" y="71967"/>
                        <a:pt x="762000" y="69850"/>
                      </a:cubicBezTo>
                      <a:close/>
                    </a:path>
                  </a:pathLst>
                </a:custGeom>
                <a:solidFill>
                  <a:srgbClr val="9BA9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sp>
              <p:nvSpPr>
                <p:cNvPr id="153" name="Freeform 152">
                  <a:extLst>
                    <a:ext uri="{FF2B5EF4-FFF2-40B4-BE49-F238E27FC236}">
                      <a16:creationId xmlns:a16="http://schemas.microsoft.com/office/drawing/2014/main" id="{CEA5B753-A13A-1642-BA3E-BF61C359A8B6}"/>
                    </a:ext>
                  </a:extLst>
                </p:cNvPr>
                <p:cNvSpPr/>
                <p:nvPr/>
              </p:nvSpPr>
              <p:spPr>
                <a:xfrm>
                  <a:off x="4768546" y="3305175"/>
                  <a:ext cx="162229" cy="63500"/>
                </a:xfrm>
                <a:custGeom>
                  <a:avLst/>
                  <a:gdLst>
                    <a:gd name="connsiteX0" fmla="*/ 117779 w 162229"/>
                    <a:gd name="connsiteY0" fmla="*/ 12700 h 63500"/>
                    <a:gd name="connsiteX1" fmla="*/ 117779 w 162229"/>
                    <a:gd name="connsiteY1" fmla="*/ 12700 h 63500"/>
                    <a:gd name="connsiteX2" fmla="*/ 79679 w 162229"/>
                    <a:gd name="connsiteY2" fmla="*/ 12700 h 63500"/>
                    <a:gd name="connsiteX3" fmla="*/ 54279 w 162229"/>
                    <a:gd name="connsiteY3" fmla="*/ 19050 h 63500"/>
                    <a:gd name="connsiteX4" fmla="*/ 35229 w 162229"/>
                    <a:gd name="connsiteY4" fmla="*/ 31750 h 63500"/>
                    <a:gd name="connsiteX5" fmla="*/ 25704 w 162229"/>
                    <a:gd name="connsiteY5" fmla="*/ 38100 h 63500"/>
                    <a:gd name="connsiteX6" fmla="*/ 6654 w 162229"/>
                    <a:gd name="connsiteY6" fmla="*/ 44450 h 63500"/>
                    <a:gd name="connsiteX7" fmla="*/ 304 w 162229"/>
                    <a:gd name="connsiteY7" fmla="*/ 53975 h 63500"/>
                    <a:gd name="connsiteX8" fmla="*/ 13004 w 162229"/>
                    <a:gd name="connsiteY8" fmla="*/ 57150 h 63500"/>
                    <a:gd name="connsiteX9" fmla="*/ 41579 w 162229"/>
                    <a:gd name="connsiteY9" fmla="*/ 50800 h 63500"/>
                    <a:gd name="connsiteX10" fmla="*/ 79679 w 162229"/>
                    <a:gd name="connsiteY10" fmla="*/ 53975 h 63500"/>
                    <a:gd name="connsiteX11" fmla="*/ 89204 w 162229"/>
                    <a:gd name="connsiteY11" fmla="*/ 57150 h 63500"/>
                    <a:gd name="connsiteX12" fmla="*/ 124129 w 162229"/>
                    <a:gd name="connsiteY12" fmla="*/ 63500 h 63500"/>
                    <a:gd name="connsiteX13" fmla="*/ 155879 w 162229"/>
                    <a:gd name="connsiteY13" fmla="*/ 57150 h 63500"/>
                    <a:gd name="connsiteX14" fmla="*/ 162229 w 162229"/>
                    <a:gd name="connsiteY14" fmla="*/ 47625 h 63500"/>
                    <a:gd name="connsiteX15" fmla="*/ 159054 w 162229"/>
                    <a:gd name="connsiteY15" fmla="*/ 19050 h 63500"/>
                    <a:gd name="connsiteX16" fmla="*/ 155879 w 162229"/>
                    <a:gd name="connsiteY16" fmla="*/ 6350 h 63500"/>
                    <a:gd name="connsiteX17" fmla="*/ 146354 w 162229"/>
                    <a:gd name="connsiteY17" fmla="*/ 0 h 63500"/>
                    <a:gd name="connsiteX18" fmla="*/ 133654 w 162229"/>
                    <a:gd name="connsiteY18" fmla="*/ 3175 h 63500"/>
                    <a:gd name="connsiteX19" fmla="*/ 117779 w 162229"/>
                    <a:gd name="connsiteY19" fmla="*/ 127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2229" h="63500">
                      <a:moveTo>
                        <a:pt x="117779" y="12700"/>
                      </a:moveTo>
                      <a:lnTo>
                        <a:pt x="117779" y="12700"/>
                      </a:lnTo>
                      <a:cubicBezTo>
                        <a:pt x="77460" y="8220"/>
                        <a:pt x="101235" y="6821"/>
                        <a:pt x="79679" y="12700"/>
                      </a:cubicBezTo>
                      <a:cubicBezTo>
                        <a:pt x="71259" y="14996"/>
                        <a:pt x="54279" y="19050"/>
                        <a:pt x="54279" y="19050"/>
                      </a:cubicBezTo>
                      <a:lnTo>
                        <a:pt x="35229" y="31750"/>
                      </a:lnTo>
                      <a:cubicBezTo>
                        <a:pt x="32054" y="33867"/>
                        <a:pt x="29324" y="36893"/>
                        <a:pt x="25704" y="38100"/>
                      </a:cubicBezTo>
                      <a:lnTo>
                        <a:pt x="6654" y="44450"/>
                      </a:lnTo>
                      <a:cubicBezTo>
                        <a:pt x="4537" y="47625"/>
                        <a:pt x="-1403" y="50562"/>
                        <a:pt x="304" y="53975"/>
                      </a:cubicBezTo>
                      <a:cubicBezTo>
                        <a:pt x="2255" y="57878"/>
                        <a:pt x="8640" y="57150"/>
                        <a:pt x="13004" y="57150"/>
                      </a:cubicBezTo>
                      <a:cubicBezTo>
                        <a:pt x="17035" y="57150"/>
                        <a:pt x="36681" y="52025"/>
                        <a:pt x="41579" y="50800"/>
                      </a:cubicBezTo>
                      <a:cubicBezTo>
                        <a:pt x="54279" y="51858"/>
                        <a:pt x="67047" y="52291"/>
                        <a:pt x="79679" y="53975"/>
                      </a:cubicBezTo>
                      <a:cubicBezTo>
                        <a:pt x="82996" y="54417"/>
                        <a:pt x="85957" y="56338"/>
                        <a:pt x="89204" y="57150"/>
                      </a:cubicBezTo>
                      <a:cubicBezTo>
                        <a:pt x="98079" y="59369"/>
                        <a:pt x="115637" y="62085"/>
                        <a:pt x="124129" y="63500"/>
                      </a:cubicBezTo>
                      <a:cubicBezTo>
                        <a:pt x="124192" y="63490"/>
                        <a:pt x="152721" y="59255"/>
                        <a:pt x="155879" y="57150"/>
                      </a:cubicBezTo>
                      <a:cubicBezTo>
                        <a:pt x="159054" y="55033"/>
                        <a:pt x="160112" y="50800"/>
                        <a:pt x="162229" y="47625"/>
                      </a:cubicBezTo>
                      <a:cubicBezTo>
                        <a:pt x="161171" y="38100"/>
                        <a:pt x="160511" y="28522"/>
                        <a:pt x="159054" y="19050"/>
                      </a:cubicBezTo>
                      <a:cubicBezTo>
                        <a:pt x="158390" y="14737"/>
                        <a:pt x="158300" y="9981"/>
                        <a:pt x="155879" y="6350"/>
                      </a:cubicBezTo>
                      <a:cubicBezTo>
                        <a:pt x="153762" y="3175"/>
                        <a:pt x="149529" y="2117"/>
                        <a:pt x="146354" y="0"/>
                      </a:cubicBezTo>
                      <a:cubicBezTo>
                        <a:pt x="142121" y="1058"/>
                        <a:pt x="137665" y="1456"/>
                        <a:pt x="133654" y="3175"/>
                      </a:cubicBezTo>
                      <a:cubicBezTo>
                        <a:pt x="116098" y="10699"/>
                        <a:pt x="120425" y="11112"/>
                        <a:pt x="117779" y="12700"/>
                      </a:cubicBezTo>
                      <a:close/>
                    </a:path>
                  </a:pathLst>
                </a:custGeom>
                <a:solidFill>
                  <a:srgbClr val="9BA9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sp>
            <p:nvSpPr>
              <p:cNvPr id="139" name="Freeform 138">
                <a:extLst>
                  <a:ext uri="{FF2B5EF4-FFF2-40B4-BE49-F238E27FC236}">
                    <a16:creationId xmlns:a16="http://schemas.microsoft.com/office/drawing/2014/main" id="{946B27EA-8CB6-A84A-912D-030C4586CD17}"/>
                  </a:ext>
                </a:extLst>
              </p:cNvPr>
              <p:cNvSpPr/>
              <p:nvPr/>
            </p:nvSpPr>
            <p:spPr>
              <a:xfrm>
                <a:off x="4768547" y="3295242"/>
                <a:ext cx="742064" cy="113414"/>
              </a:xfrm>
              <a:custGeom>
                <a:avLst/>
                <a:gdLst>
                  <a:gd name="connsiteX0" fmla="*/ 715926 w 715926"/>
                  <a:gd name="connsiteY0" fmla="*/ 56707 h 113414"/>
                  <a:gd name="connsiteX1" fmla="*/ 715926 w 715926"/>
                  <a:gd name="connsiteY1" fmla="*/ 56707 h 113414"/>
                  <a:gd name="connsiteX2" fmla="*/ 659219 w 715926"/>
                  <a:gd name="connsiteY2" fmla="*/ 28354 h 113414"/>
                  <a:gd name="connsiteX3" fmla="*/ 637954 w 715926"/>
                  <a:gd name="connsiteY3" fmla="*/ 14177 h 113414"/>
                  <a:gd name="connsiteX4" fmla="*/ 595424 w 715926"/>
                  <a:gd name="connsiteY4" fmla="*/ 0 h 113414"/>
                  <a:gd name="connsiteX5" fmla="*/ 517452 w 715926"/>
                  <a:gd name="connsiteY5" fmla="*/ 21265 h 113414"/>
                  <a:gd name="connsiteX6" fmla="*/ 446568 w 715926"/>
                  <a:gd name="connsiteY6" fmla="*/ 42530 h 113414"/>
                  <a:gd name="connsiteX7" fmla="*/ 404038 w 715926"/>
                  <a:gd name="connsiteY7" fmla="*/ 49619 h 113414"/>
                  <a:gd name="connsiteX8" fmla="*/ 361507 w 715926"/>
                  <a:gd name="connsiteY8" fmla="*/ 63795 h 113414"/>
                  <a:gd name="connsiteX9" fmla="*/ 326065 w 715926"/>
                  <a:gd name="connsiteY9" fmla="*/ 70884 h 113414"/>
                  <a:gd name="connsiteX10" fmla="*/ 262270 w 715926"/>
                  <a:gd name="connsiteY10" fmla="*/ 56707 h 113414"/>
                  <a:gd name="connsiteX11" fmla="*/ 226828 w 715926"/>
                  <a:gd name="connsiteY11" fmla="*/ 49619 h 113414"/>
                  <a:gd name="connsiteX12" fmla="*/ 184298 w 715926"/>
                  <a:gd name="connsiteY12" fmla="*/ 35442 h 113414"/>
                  <a:gd name="connsiteX13" fmla="*/ 163033 w 715926"/>
                  <a:gd name="connsiteY13" fmla="*/ 28354 h 113414"/>
                  <a:gd name="connsiteX14" fmla="*/ 85061 w 715926"/>
                  <a:gd name="connsiteY14" fmla="*/ 35442 h 113414"/>
                  <a:gd name="connsiteX15" fmla="*/ 21265 w 715926"/>
                  <a:gd name="connsiteY15" fmla="*/ 49619 h 113414"/>
                  <a:gd name="connsiteX16" fmla="*/ 0 w 715926"/>
                  <a:gd name="connsiteY16" fmla="*/ 63795 h 113414"/>
                  <a:gd name="connsiteX17" fmla="*/ 85061 w 715926"/>
                  <a:gd name="connsiteY17" fmla="*/ 77972 h 113414"/>
                  <a:gd name="connsiteX18" fmla="*/ 141768 w 715926"/>
                  <a:gd name="connsiteY18" fmla="*/ 92149 h 113414"/>
                  <a:gd name="connsiteX19" fmla="*/ 184298 w 715926"/>
                  <a:gd name="connsiteY19" fmla="*/ 106326 h 113414"/>
                  <a:gd name="connsiteX20" fmla="*/ 233917 w 715926"/>
                  <a:gd name="connsiteY20" fmla="*/ 113414 h 113414"/>
                  <a:gd name="connsiteX21" fmla="*/ 368596 w 715926"/>
                  <a:gd name="connsiteY21" fmla="*/ 106326 h 113414"/>
                  <a:gd name="connsiteX22" fmla="*/ 389861 w 715926"/>
                  <a:gd name="connsiteY22" fmla="*/ 99237 h 113414"/>
                  <a:gd name="connsiteX23" fmla="*/ 432391 w 715926"/>
                  <a:gd name="connsiteY23" fmla="*/ 92149 h 113414"/>
                  <a:gd name="connsiteX24" fmla="*/ 652131 w 715926"/>
                  <a:gd name="connsiteY24" fmla="*/ 92149 h 113414"/>
                  <a:gd name="connsiteX25" fmla="*/ 694661 w 715926"/>
                  <a:gd name="connsiteY25" fmla="*/ 77972 h 113414"/>
                  <a:gd name="connsiteX26" fmla="*/ 715926 w 715926"/>
                  <a:gd name="connsiteY26" fmla="*/ 70884 h 113414"/>
                  <a:gd name="connsiteX27" fmla="*/ 715926 w 715926"/>
                  <a:gd name="connsiteY27" fmla="*/ 56707 h 1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5926" h="113414">
                    <a:moveTo>
                      <a:pt x="715926" y="56707"/>
                    </a:moveTo>
                    <a:lnTo>
                      <a:pt x="715926" y="56707"/>
                    </a:lnTo>
                    <a:cubicBezTo>
                      <a:pt x="697024" y="47256"/>
                      <a:pt x="677772" y="38474"/>
                      <a:pt x="659219" y="28354"/>
                    </a:cubicBezTo>
                    <a:cubicBezTo>
                      <a:pt x="651740" y="24275"/>
                      <a:pt x="645739" y="17637"/>
                      <a:pt x="637954" y="14177"/>
                    </a:cubicBezTo>
                    <a:cubicBezTo>
                      <a:pt x="624298" y="8108"/>
                      <a:pt x="595424" y="0"/>
                      <a:pt x="595424" y="0"/>
                    </a:cubicBezTo>
                    <a:cubicBezTo>
                      <a:pt x="466895" y="42843"/>
                      <a:pt x="627663" y="-8792"/>
                      <a:pt x="517452" y="21265"/>
                    </a:cubicBezTo>
                    <a:cubicBezTo>
                      <a:pt x="467712" y="34830"/>
                      <a:pt x="488093" y="34225"/>
                      <a:pt x="446568" y="42530"/>
                    </a:cubicBezTo>
                    <a:cubicBezTo>
                      <a:pt x="432475" y="45349"/>
                      <a:pt x="417981" y="46133"/>
                      <a:pt x="404038" y="49619"/>
                    </a:cubicBezTo>
                    <a:cubicBezTo>
                      <a:pt x="389540" y="53243"/>
                      <a:pt x="376161" y="60864"/>
                      <a:pt x="361507" y="63795"/>
                    </a:cubicBezTo>
                    <a:lnTo>
                      <a:pt x="326065" y="70884"/>
                    </a:lnTo>
                    <a:cubicBezTo>
                      <a:pt x="219080" y="49485"/>
                      <a:pt x="352440" y="76744"/>
                      <a:pt x="262270" y="56707"/>
                    </a:cubicBezTo>
                    <a:cubicBezTo>
                      <a:pt x="250509" y="54094"/>
                      <a:pt x="238451" y="52789"/>
                      <a:pt x="226828" y="49619"/>
                    </a:cubicBezTo>
                    <a:cubicBezTo>
                      <a:pt x="212411" y="45687"/>
                      <a:pt x="198475" y="40168"/>
                      <a:pt x="184298" y="35442"/>
                    </a:cubicBezTo>
                    <a:lnTo>
                      <a:pt x="163033" y="28354"/>
                    </a:lnTo>
                    <a:cubicBezTo>
                      <a:pt x="137042" y="30717"/>
                      <a:pt x="110980" y="32393"/>
                      <a:pt x="85061" y="35442"/>
                    </a:cubicBezTo>
                    <a:cubicBezTo>
                      <a:pt x="70815" y="37118"/>
                      <a:pt x="37629" y="41437"/>
                      <a:pt x="21265" y="49619"/>
                    </a:cubicBezTo>
                    <a:cubicBezTo>
                      <a:pt x="13645" y="53429"/>
                      <a:pt x="7088" y="59070"/>
                      <a:pt x="0" y="63795"/>
                    </a:cubicBezTo>
                    <a:cubicBezTo>
                      <a:pt x="51925" y="81105"/>
                      <a:pt x="-15833" y="60167"/>
                      <a:pt x="85061" y="77972"/>
                    </a:cubicBezTo>
                    <a:cubicBezTo>
                      <a:pt x="104249" y="81358"/>
                      <a:pt x="123284" y="85987"/>
                      <a:pt x="141768" y="92149"/>
                    </a:cubicBezTo>
                    <a:cubicBezTo>
                      <a:pt x="155945" y="96875"/>
                      <a:pt x="169505" y="104213"/>
                      <a:pt x="184298" y="106326"/>
                    </a:cubicBezTo>
                    <a:lnTo>
                      <a:pt x="233917" y="113414"/>
                    </a:lnTo>
                    <a:cubicBezTo>
                      <a:pt x="278810" y="111051"/>
                      <a:pt x="323825" y="110396"/>
                      <a:pt x="368596" y="106326"/>
                    </a:cubicBezTo>
                    <a:cubicBezTo>
                      <a:pt x="376037" y="105650"/>
                      <a:pt x="382567" y="100858"/>
                      <a:pt x="389861" y="99237"/>
                    </a:cubicBezTo>
                    <a:cubicBezTo>
                      <a:pt x="403891" y="96119"/>
                      <a:pt x="418214" y="94512"/>
                      <a:pt x="432391" y="92149"/>
                    </a:cubicBezTo>
                    <a:cubicBezTo>
                      <a:pt x="520875" y="109845"/>
                      <a:pt x="492750" y="107091"/>
                      <a:pt x="652131" y="92149"/>
                    </a:cubicBezTo>
                    <a:cubicBezTo>
                      <a:pt x="667009" y="90754"/>
                      <a:pt x="680484" y="82698"/>
                      <a:pt x="694661" y="77972"/>
                    </a:cubicBezTo>
                    <a:cubicBezTo>
                      <a:pt x="701749" y="75609"/>
                      <a:pt x="715926" y="78356"/>
                      <a:pt x="715926" y="70884"/>
                    </a:cubicBezTo>
                    <a:lnTo>
                      <a:pt x="715926" y="56707"/>
                    </a:lnTo>
                    <a:close/>
                  </a:path>
                </a:pathLst>
              </a:custGeom>
              <a:solidFill>
                <a:srgbClr val="67A6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1080" dirty="0"/>
              </a:p>
            </p:txBody>
          </p:sp>
        </p:grpSp>
        <p:grpSp>
          <p:nvGrpSpPr>
            <p:cNvPr id="267" name="Group 266">
              <a:extLst>
                <a:ext uri="{FF2B5EF4-FFF2-40B4-BE49-F238E27FC236}">
                  <a16:creationId xmlns:a16="http://schemas.microsoft.com/office/drawing/2014/main" id="{ED0CEBD2-4C8E-7943-BE64-7F8028CC3AC2}"/>
                </a:ext>
              </a:extLst>
            </p:cNvPr>
            <p:cNvGrpSpPr/>
            <p:nvPr/>
          </p:nvGrpSpPr>
          <p:grpSpPr>
            <a:xfrm flipH="1">
              <a:off x="5540138" y="1733667"/>
              <a:ext cx="109614" cy="648803"/>
              <a:chOff x="1611916" y="2139959"/>
              <a:chExt cx="264177" cy="1453393"/>
            </a:xfrm>
            <a:solidFill>
              <a:srgbClr val="0D0D0D">
                <a:alpha val="29804"/>
              </a:srgbClr>
            </a:solidFill>
          </p:grpSpPr>
          <p:sp>
            <p:nvSpPr>
              <p:cNvPr id="268" name="Freeform 267">
                <a:extLst>
                  <a:ext uri="{FF2B5EF4-FFF2-40B4-BE49-F238E27FC236}">
                    <a16:creationId xmlns:a16="http://schemas.microsoft.com/office/drawing/2014/main" id="{16A3E605-C0C0-F144-B2BA-E10395BDCA64}"/>
                  </a:ext>
                </a:extLst>
              </p:cNvPr>
              <p:cNvSpPr/>
              <p:nvPr/>
            </p:nvSpPr>
            <p:spPr>
              <a:xfrm>
                <a:off x="1614442" y="2139959"/>
                <a:ext cx="258475"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269" name="Freeform 268">
                <a:extLst>
                  <a:ext uri="{FF2B5EF4-FFF2-40B4-BE49-F238E27FC236}">
                    <a16:creationId xmlns:a16="http://schemas.microsoft.com/office/drawing/2014/main" id="{4666583A-5DEA-4E45-8BA0-9231BEF572C3}"/>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0" name="Freeform 269">
                <a:extLst>
                  <a:ext uri="{FF2B5EF4-FFF2-40B4-BE49-F238E27FC236}">
                    <a16:creationId xmlns:a16="http://schemas.microsoft.com/office/drawing/2014/main" id="{6AB3D8AC-4C47-C94D-8C01-B657C36313F6}"/>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1" name="Freeform 270">
                <a:extLst>
                  <a:ext uri="{FF2B5EF4-FFF2-40B4-BE49-F238E27FC236}">
                    <a16:creationId xmlns:a16="http://schemas.microsoft.com/office/drawing/2014/main" id="{1D65894C-173B-DF45-806A-4A4EA0749DFC}"/>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2" name="Freeform 271">
                <a:extLst>
                  <a:ext uri="{FF2B5EF4-FFF2-40B4-BE49-F238E27FC236}">
                    <a16:creationId xmlns:a16="http://schemas.microsoft.com/office/drawing/2014/main" id="{836C8811-9A2C-AA47-BAEF-0A716753CEF6}"/>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3" name="Freeform 272">
                <a:extLst>
                  <a:ext uri="{FF2B5EF4-FFF2-40B4-BE49-F238E27FC236}">
                    <a16:creationId xmlns:a16="http://schemas.microsoft.com/office/drawing/2014/main" id="{E927C5EA-93BC-F34F-AE14-D8F5CD6D1D52}"/>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4" name="Freeform 273">
                <a:extLst>
                  <a:ext uri="{FF2B5EF4-FFF2-40B4-BE49-F238E27FC236}">
                    <a16:creationId xmlns:a16="http://schemas.microsoft.com/office/drawing/2014/main" id="{2B2118D8-46C6-814B-B130-D025015326FC}"/>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5" name="Freeform 274">
                <a:extLst>
                  <a:ext uri="{FF2B5EF4-FFF2-40B4-BE49-F238E27FC236}">
                    <a16:creationId xmlns:a16="http://schemas.microsoft.com/office/drawing/2014/main" id="{6E9C8031-DF52-3645-85B4-6CF346239A43}"/>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6" name="Freeform 275">
                <a:extLst>
                  <a:ext uri="{FF2B5EF4-FFF2-40B4-BE49-F238E27FC236}">
                    <a16:creationId xmlns:a16="http://schemas.microsoft.com/office/drawing/2014/main" id="{1CFA120D-9FC9-5B42-83AB-45DFD029C68A}"/>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7" name="Freeform 276">
                <a:extLst>
                  <a:ext uri="{FF2B5EF4-FFF2-40B4-BE49-F238E27FC236}">
                    <a16:creationId xmlns:a16="http://schemas.microsoft.com/office/drawing/2014/main" id="{A1CECC5E-CCAE-434C-BA45-0E35F80041A4}"/>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8" name="Freeform 277">
                <a:extLst>
                  <a:ext uri="{FF2B5EF4-FFF2-40B4-BE49-F238E27FC236}">
                    <a16:creationId xmlns:a16="http://schemas.microsoft.com/office/drawing/2014/main" id="{907C2BF9-AB96-9F48-9D1A-85BF5FCA137F}"/>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79" name="Freeform 278">
                <a:extLst>
                  <a:ext uri="{FF2B5EF4-FFF2-40B4-BE49-F238E27FC236}">
                    <a16:creationId xmlns:a16="http://schemas.microsoft.com/office/drawing/2014/main" id="{81719B02-01BF-364D-A96E-EA06F5F944A5}"/>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0" name="Freeform 279">
                <a:extLst>
                  <a:ext uri="{FF2B5EF4-FFF2-40B4-BE49-F238E27FC236}">
                    <a16:creationId xmlns:a16="http://schemas.microsoft.com/office/drawing/2014/main" id="{10FD3CB3-B6A2-F543-BC84-66384F802094}"/>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1" name="Freeform 280">
                <a:extLst>
                  <a:ext uri="{FF2B5EF4-FFF2-40B4-BE49-F238E27FC236}">
                    <a16:creationId xmlns:a16="http://schemas.microsoft.com/office/drawing/2014/main" id="{04C54A9E-7426-0949-815E-FA4F1A9CF696}"/>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2" name="Freeform 281">
                <a:extLst>
                  <a:ext uri="{FF2B5EF4-FFF2-40B4-BE49-F238E27FC236}">
                    <a16:creationId xmlns:a16="http://schemas.microsoft.com/office/drawing/2014/main" id="{9105075F-14FD-BF45-A7A7-6147F6CB51D8}"/>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283" name="Group 282">
              <a:extLst>
                <a:ext uri="{FF2B5EF4-FFF2-40B4-BE49-F238E27FC236}">
                  <a16:creationId xmlns:a16="http://schemas.microsoft.com/office/drawing/2014/main" id="{7ABDBAB1-E15D-F846-988F-54EFD39F1CAB}"/>
                </a:ext>
              </a:extLst>
            </p:cNvPr>
            <p:cNvGrpSpPr/>
            <p:nvPr/>
          </p:nvGrpSpPr>
          <p:grpSpPr>
            <a:xfrm flipH="1">
              <a:off x="5265725" y="1730687"/>
              <a:ext cx="144260" cy="642926"/>
              <a:chOff x="2073412" y="2165654"/>
              <a:chExt cx="314361" cy="1401954"/>
            </a:xfrm>
            <a:solidFill>
              <a:srgbClr val="0D0D0D">
                <a:alpha val="29804"/>
              </a:srgbClr>
            </a:solidFill>
          </p:grpSpPr>
          <p:sp>
            <p:nvSpPr>
              <p:cNvPr id="284" name="Freeform 283">
                <a:extLst>
                  <a:ext uri="{FF2B5EF4-FFF2-40B4-BE49-F238E27FC236}">
                    <a16:creationId xmlns:a16="http://schemas.microsoft.com/office/drawing/2014/main" id="{8F25915B-E68C-0745-83CF-5EF7D0E71037}"/>
                  </a:ext>
                </a:extLst>
              </p:cNvPr>
              <p:cNvSpPr/>
              <p:nvPr/>
            </p:nvSpPr>
            <p:spPr>
              <a:xfrm>
                <a:off x="2076568" y="2165654"/>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285" name="Freeform 284">
                <a:extLst>
                  <a:ext uri="{FF2B5EF4-FFF2-40B4-BE49-F238E27FC236}">
                    <a16:creationId xmlns:a16="http://schemas.microsoft.com/office/drawing/2014/main" id="{45AF85F8-C539-3E49-BAE9-5832694991B3}"/>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6" name="Freeform 285">
                <a:extLst>
                  <a:ext uri="{FF2B5EF4-FFF2-40B4-BE49-F238E27FC236}">
                    <a16:creationId xmlns:a16="http://schemas.microsoft.com/office/drawing/2014/main" id="{6112367E-4069-F041-9975-B997E2CDF593}"/>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7" name="Freeform 286">
                <a:extLst>
                  <a:ext uri="{FF2B5EF4-FFF2-40B4-BE49-F238E27FC236}">
                    <a16:creationId xmlns:a16="http://schemas.microsoft.com/office/drawing/2014/main" id="{64180751-2370-5343-9B9A-63D98BF6F096}"/>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8" name="Freeform 287">
                <a:extLst>
                  <a:ext uri="{FF2B5EF4-FFF2-40B4-BE49-F238E27FC236}">
                    <a16:creationId xmlns:a16="http://schemas.microsoft.com/office/drawing/2014/main" id="{C062363A-3B95-BE46-B45B-16C9166D6FB4}"/>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89" name="Freeform 288">
                <a:extLst>
                  <a:ext uri="{FF2B5EF4-FFF2-40B4-BE49-F238E27FC236}">
                    <a16:creationId xmlns:a16="http://schemas.microsoft.com/office/drawing/2014/main" id="{8BEEDB95-AFB5-8948-8623-1BCD6A2136E6}"/>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0" name="Freeform 289">
                <a:extLst>
                  <a:ext uri="{FF2B5EF4-FFF2-40B4-BE49-F238E27FC236}">
                    <a16:creationId xmlns:a16="http://schemas.microsoft.com/office/drawing/2014/main" id="{4BCD34F4-FF04-A74C-8304-2AE0E26FE6FF}"/>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1" name="Freeform 290">
                <a:extLst>
                  <a:ext uri="{FF2B5EF4-FFF2-40B4-BE49-F238E27FC236}">
                    <a16:creationId xmlns:a16="http://schemas.microsoft.com/office/drawing/2014/main" id="{EDDF1770-6080-9E4D-AB85-D497CEB6F12D}"/>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2" name="Freeform 291">
                <a:extLst>
                  <a:ext uri="{FF2B5EF4-FFF2-40B4-BE49-F238E27FC236}">
                    <a16:creationId xmlns:a16="http://schemas.microsoft.com/office/drawing/2014/main" id="{09735EB0-98F4-ED41-818E-6A9CB983B229}"/>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3" name="Freeform 292">
                <a:extLst>
                  <a:ext uri="{FF2B5EF4-FFF2-40B4-BE49-F238E27FC236}">
                    <a16:creationId xmlns:a16="http://schemas.microsoft.com/office/drawing/2014/main" id="{2824E1F0-AB6A-1F43-96D8-CD38FEBFEDC5}"/>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4" name="Freeform 293">
                <a:extLst>
                  <a:ext uri="{FF2B5EF4-FFF2-40B4-BE49-F238E27FC236}">
                    <a16:creationId xmlns:a16="http://schemas.microsoft.com/office/drawing/2014/main" id="{42453CB2-C1E6-1646-8F77-AF9CD200C390}"/>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5" name="Freeform 294">
                <a:extLst>
                  <a:ext uri="{FF2B5EF4-FFF2-40B4-BE49-F238E27FC236}">
                    <a16:creationId xmlns:a16="http://schemas.microsoft.com/office/drawing/2014/main" id="{DA99C041-155C-4B4B-9347-CCA65E52CBED}"/>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296" name="Freeform 295">
                <a:extLst>
                  <a:ext uri="{FF2B5EF4-FFF2-40B4-BE49-F238E27FC236}">
                    <a16:creationId xmlns:a16="http://schemas.microsoft.com/office/drawing/2014/main" id="{35DD133D-DC66-1045-998B-C7A2CD7444CD}"/>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297" name="Freeform 296">
                <a:extLst>
                  <a:ext uri="{FF2B5EF4-FFF2-40B4-BE49-F238E27FC236}">
                    <a16:creationId xmlns:a16="http://schemas.microsoft.com/office/drawing/2014/main" id="{30B42C8E-F3BC-114C-A5A4-52068CF69CBA}"/>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298" name="Group 297">
              <a:extLst>
                <a:ext uri="{FF2B5EF4-FFF2-40B4-BE49-F238E27FC236}">
                  <a16:creationId xmlns:a16="http://schemas.microsoft.com/office/drawing/2014/main" id="{E7AF767B-0601-6446-A134-7B9813547D49}"/>
                </a:ext>
              </a:extLst>
            </p:cNvPr>
            <p:cNvGrpSpPr/>
            <p:nvPr/>
          </p:nvGrpSpPr>
          <p:grpSpPr>
            <a:xfrm>
              <a:off x="4242702" y="1720736"/>
              <a:ext cx="117930" cy="648803"/>
              <a:chOff x="1611916" y="2139958"/>
              <a:chExt cx="264177" cy="1453393"/>
            </a:xfrm>
            <a:solidFill>
              <a:srgbClr val="0D0D0D">
                <a:alpha val="29804"/>
              </a:srgbClr>
            </a:solidFill>
          </p:grpSpPr>
          <p:sp>
            <p:nvSpPr>
              <p:cNvPr id="299" name="Freeform 298">
                <a:extLst>
                  <a:ext uri="{FF2B5EF4-FFF2-40B4-BE49-F238E27FC236}">
                    <a16:creationId xmlns:a16="http://schemas.microsoft.com/office/drawing/2014/main" id="{1364DF2B-621C-0447-85EE-971D490136BC}"/>
                  </a:ext>
                </a:extLst>
              </p:cNvPr>
              <p:cNvSpPr/>
              <p:nvPr/>
            </p:nvSpPr>
            <p:spPr>
              <a:xfrm>
                <a:off x="1614442" y="2139958"/>
                <a:ext cx="258474"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00" name="Freeform 299">
                <a:extLst>
                  <a:ext uri="{FF2B5EF4-FFF2-40B4-BE49-F238E27FC236}">
                    <a16:creationId xmlns:a16="http://schemas.microsoft.com/office/drawing/2014/main" id="{5D6725B9-2DDF-924A-AB22-7D105140AC80}"/>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1" name="Freeform 300">
                <a:extLst>
                  <a:ext uri="{FF2B5EF4-FFF2-40B4-BE49-F238E27FC236}">
                    <a16:creationId xmlns:a16="http://schemas.microsoft.com/office/drawing/2014/main" id="{3E56858D-D750-5B47-A936-8DA6EC7F008B}"/>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2" name="Freeform 301">
                <a:extLst>
                  <a:ext uri="{FF2B5EF4-FFF2-40B4-BE49-F238E27FC236}">
                    <a16:creationId xmlns:a16="http://schemas.microsoft.com/office/drawing/2014/main" id="{FE2B60F2-191A-F44E-976F-A914EB9FBC5B}"/>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3" name="Freeform 302">
                <a:extLst>
                  <a:ext uri="{FF2B5EF4-FFF2-40B4-BE49-F238E27FC236}">
                    <a16:creationId xmlns:a16="http://schemas.microsoft.com/office/drawing/2014/main" id="{DAE1C299-0415-194F-8149-5BEEEF1D4C06}"/>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4" name="Freeform 303">
                <a:extLst>
                  <a:ext uri="{FF2B5EF4-FFF2-40B4-BE49-F238E27FC236}">
                    <a16:creationId xmlns:a16="http://schemas.microsoft.com/office/drawing/2014/main" id="{7543CEA1-BA33-D748-8DA8-BC5DB76E3C8F}"/>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5" name="Freeform 304">
                <a:extLst>
                  <a:ext uri="{FF2B5EF4-FFF2-40B4-BE49-F238E27FC236}">
                    <a16:creationId xmlns:a16="http://schemas.microsoft.com/office/drawing/2014/main" id="{85A89E6C-9857-DF42-ABE2-CAC4E21310AC}"/>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6" name="Freeform 305">
                <a:extLst>
                  <a:ext uri="{FF2B5EF4-FFF2-40B4-BE49-F238E27FC236}">
                    <a16:creationId xmlns:a16="http://schemas.microsoft.com/office/drawing/2014/main" id="{A842B26A-A5C5-E14E-9F12-B7C0CE78BBED}"/>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7" name="Freeform 306">
                <a:extLst>
                  <a:ext uri="{FF2B5EF4-FFF2-40B4-BE49-F238E27FC236}">
                    <a16:creationId xmlns:a16="http://schemas.microsoft.com/office/drawing/2014/main" id="{798BDA5C-0018-3949-AF3B-572ED4048C49}"/>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8" name="Freeform 307">
                <a:extLst>
                  <a:ext uri="{FF2B5EF4-FFF2-40B4-BE49-F238E27FC236}">
                    <a16:creationId xmlns:a16="http://schemas.microsoft.com/office/drawing/2014/main" id="{58E6B3B1-86A4-E049-8C52-3D914DAE99D6}"/>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09" name="Freeform 308">
                <a:extLst>
                  <a:ext uri="{FF2B5EF4-FFF2-40B4-BE49-F238E27FC236}">
                    <a16:creationId xmlns:a16="http://schemas.microsoft.com/office/drawing/2014/main" id="{5C9AC4F1-17FF-8C49-8F8C-7AE6CC609E87}"/>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0" name="Freeform 309">
                <a:extLst>
                  <a:ext uri="{FF2B5EF4-FFF2-40B4-BE49-F238E27FC236}">
                    <a16:creationId xmlns:a16="http://schemas.microsoft.com/office/drawing/2014/main" id="{5058C961-A2B4-0042-8F17-E93EF46643DC}"/>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1" name="Freeform 310">
                <a:extLst>
                  <a:ext uri="{FF2B5EF4-FFF2-40B4-BE49-F238E27FC236}">
                    <a16:creationId xmlns:a16="http://schemas.microsoft.com/office/drawing/2014/main" id="{996912C3-F5E8-4E45-9B54-03471C0D16E1}"/>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2" name="Freeform 311">
                <a:extLst>
                  <a:ext uri="{FF2B5EF4-FFF2-40B4-BE49-F238E27FC236}">
                    <a16:creationId xmlns:a16="http://schemas.microsoft.com/office/drawing/2014/main" id="{5A507338-F2B5-A949-A951-4C7B8C84DFBD}"/>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3" name="Freeform 312">
                <a:extLst>
                  <a:ext uri="{FF2B5EF4-FFF2-40B4-BE49-F238E27FC236}">
                    <a16:creationId xmlns:a16="http://schemas.microsoft.com/office/drawing/2014/main" id="{5D7BCF6C-0C69-3C4D-A09C-110E90FD8E45}"/>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314" name="Group 313">
              <a:extLst>
                <a:ext uri="{FF2B5EF4-FFF2-40B4-BE49-F238E27FC236}">
                  <a16:creationId xmlns:a16="http://schemas.microsoft.com/office/drawing/2014/main" id="{2A038459-D3D5-FA44-8C1A-F4287A618DE7}"/>
                </a:ext>
              </a:extLst>
            </p:cNvPr>
            <p:cNvGrpSpPr/>
            <p:nvPr/>
          </p:nvGrpSpPr>
          <p:grpSpPr>
            <a:xfrm>
              <a:off x="4461909" y="1726612"/>
              <a:ext cx="144163" cy="642926"/>
              <a:chOff x="2073412" y="2165657"/>
              <a:chExt cx="314361" cy="1401954"/>
            </a:xfrm>
            <a:solidFill>
              <a:srgbClr val="0D0D0D">
                <a:alpha val="29804"/>
              </a:srgbClr>
            </a:solidFill>
          </p:grpSpPr>
          <p:sp>
            <p:nvSpPr>
              <p:cNvPr id="315" name="Freeform 314">
                <a:extLst>
                  <a:ext uri="{FF2B5EF4-FFF2-40B4-BE49-F238E27FC236}">
                    <a16:creationId xmlns:a16="http://schemas.microsoft.com/office/drawing/2014/main" id="{C983CC49-A329-FE44-AF23-D26C0FD3A5F3}"/>
                  </a:ext>
                </a:extLst>
              </p:cNvPr>
              <p:cNvSpPr/>
              <p:nvPr/>
            </p:nvSpPr>
            <p:spPr>
              <a:xfrm>
                <a:off x="2076568" y="2165657"/>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16" name="Freeform 315">
                <a:extLst>
                  <a:ext uri="{FF2B5EF4-FFF2-40B4-BE49-F238E27FC236}">
                    <a16:creationId xmlns:a16="http://schemas.microsoft.com/office/drawing/2014/main" id="{57FE0AC8-CD2F-6C47-8D66-0E37B8AD5DCB}"/>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7" name="Freeform 316">
                <a:extLst>
                  <a:ext uri="{FF2B5EF4-FFF2-40B4-BE49-F238E27FC236}">
                    <a16:creationId xmlns:a16="http://schemas.microsoft.com/office/drawing/2014/main" id="{8D2E3E1D-4014-3D43-9BA7-99934E8DD2CD}"/>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8" name="Freeform 317">
                <a:extLst>
                  <a:ext uri="{FF2B5EF4-FFF2-40B4-BE49-F238E27FC236}">
                    <a16:creationId xmlns:a16="http://schemas.microsoft.com/office/drawing/2014/main" id="{C936A2A2-26E7-A143-98DF-0B6FE5311FC6}"/>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19" name="Freeform 318">
                <a:extLst>
                  <a:ext uri="{FF2B5EF4-FFF2-40B4-BE49-F238E27FC236}">
                    <a16:creationId xmlns:a16="http://schemas.microsoft.com/office/drawing/2014/main" id="{B5A7EA24-1DDC-344C-8052-A801D2B9C406}"/>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0" name="Freeform 319">
                <a:extLst>
                  <a:ext uri="{FF2B5EF4-FFF2-40B4-BE49-F238E27FC236}">
                    <a16:creationId xmlns:a16="http://schemas.microsoft.com/office/drawing/2014/main" id="{83D2046C-9BA4-D340-90A8-2C4545B8AEDB}"/>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1" name="Freeform 320">
                <a:extLst>
                  <a:ext uri="{FF2B5EF4-FFF2-40B4-BE49-F238E27FC236}">
                    <a16:creationId xmlns:a16="http://schemas.microsoft.com/office/drawing/2014/main" id="{B48B995B-D03A-464C-8BFE-16AD8125EB27}"/>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2" name="Freeform 321">
                <a:extLst>
                  <a:ext uri="{FF2B5EF4-FFF2-40B4-BE49-F238E27FC236}">
                    <a16:creationId xmlns:a16="http://schemas.microsoft.com/office/drawing/2014/main" id="{41A41EDF-B97F-244C-AC74-B516438A488B}"/>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3" name="Freeform 322">
                <a:extLst>
                  <a:ext uri="{FF2B5EF4-FFF2-40B4-BE49-F238E27FC236}">
                    <a16:creationId xmlns:a16="http://schemas.microsoft.com/office/drawing/2014/main" id="{ECD3F0A5-5B82-414E-9684-CB5DFEBE82A0}"/>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4" name="Freeform 323">
                <a:extLst>
                  <a:ext uri="{FF2B5EF4-FFF2-40B4-BE49-F238E27FC236}">
                    <a16:creationId xmlns:a16="http://schemas.microsoft.com/office/drawing/2014/main" id="{8B837048-836E-9744-8306-4CD4AC2CBCC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5" name="Freeform 324">
                <a:extLst>
                  <a:ext uri="{FF2B5EF4-FFF2-40B4-BE49-F238E27FC236}">
                    <a16:creationId xmlns:a16="http://schemas.microsoft.com/office/drawing/2014/main" id="{5A70A5C3-AC35-AF4D-9740-E5B85FBB18E9}"/>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6" name="Freeform 325">
                <a:extLst>
                  <a:ext uri="{FF2B5EF4-FFF2-40B4-BE49-F238E27FC236}">
                    <a16:creationId xmlns:a16="http://schemas.microsoft.com/office/drawing/2014/main" id="{6D5CB568-6F21-DC4D-87BC-C2A76EFD0F21}"/>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27" name="Freeform 326">
                <a:extLst>
                  <a:ext uri="{FF2B5EF4-FFF2-40B4-BE49-F238E27FC236}">
                    <a16:creationId xmlns:a16="http://schemas.microsoft.com/office/drawing/2014/main" id="{269BE528-F032-A145-90D8-2E0510D9D9CF}"/>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28" name="Freeform 327">
                <a:extLst>
                  <a:ext uri="{FF2B5EF4-FFF2-40B4-BE49-F238E27FC236}">
                    <a16:creationId xmlns:a16="http://schemas.microsoft.com/office/drawing/2014/main" id="{842B16DE-4976-7F4E-8C8D-3F8A40E8F07C}"/>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pic>
          <p:nvPicPr>
            <p:cNvPr id="423" name="Picture 422">
              <a:extLst>
                <a:ext uri="{FF2B5EF4-FFF2-40B4-BE49-F238E27FC236}">
                  <a16:creationId xmlns:a16="http://schemas.microsoft.com/office/drawing/2014/main" id="{AB050555-5C68-33B1-2AB5-7EC4649ACF6C}"/>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5237208" y="1179926"/>
              <a:ext cx="495804" cy="429115"/>
            </a:xfrm>
            <a:prstGeom prst="rect">
              <a:avLst/>
            </a:prstGeom>
            <a:effectLst>
              <a:reflection endPos="0" dir="5400000" sy="-100000" algn="bl" rotWithShape="0"/>
            </a:effectLst>
          </p:spPr>
        </p:pic>
        <p:pic>
          <p:nvPicPr>
            <p:cNvPr id="425" name="Picture 424">
              <a:extLst>
                <a:ext uri="{FF2B5EF4-FFF2-40B4-BE49-F238E27FC236}">
                  <a16:creationId xmlns:a16="http://schemas.microsoft.com/office/drawing/2014/main" id="{4B41DA42-7C49-8DA5-4DE6-8320C4F3A8D6}"/>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4257340" y="1127900"/>
              <a:ext cx="461093" cy="481142"/>
            </a:xfrm>
            <a:prstGeom prst="rect">
              <a:avLst/>
            </a:prstGeom>
          </p:spPr>
        </p:pic>
      </p:grpSp>
      <p:grpSp>
        <p:nvGrpSpPr>
          <p:cNvPr id="56" name="Group 55">
            <a:extLst>
              <a:ext uri="{FF2B5EF4-FFF2-40B4-BE49-F238E27FC236}">
                <a16:creationId xmlns:a16="http://schemas.microsoft.com/office/drawing/2014/main" id="{C59316E7-CBC1-3834-B03A-BF70183D8A83}"/>
              </a:ext>
            </a:extLst>
          </p:cNvPr>
          <p:cNvGrpSpPr/>
          <p:nvPr/>
        </p:nvGrpSpPr>
        <p:grpSpPr>
          <a:xfrm>
            <a:off x="74248" y="2286864"/>
            <a:ext cx="2015916" cy="1192681"/>
            <a:chOff x="74248" y="2131496"/>
            <a:chExt cx="2015916" cy="1192681"/>
          </a:xfrm>
        </p:grpSpPr>
        <p:sp>
          <p:nvSpPr>
            <p:cNvPr id="81" name="Oval 80">
              <a:extLst>
                <a:ext uri="{FF2B5EF4-FFF2-40B4-BE49-F238E27FC236}">
                  <a16:creationId xmlns:a16="http://schemas.microsoft.com/office/drawing/2014/main" id="{F2D10B69-C090-9481-8DAF-FBEE67BC5111}"/>
                </a:ext>
              </a:extLst>
            </p:cNvPr>
            <p:cNvSpPr/>
            <p:nvPr/>
          </p:nvSpPr>
          <p:spPr>
            <a:xfrm rot="16200000">
              <a:off x="74247" y="2352678"/>
              <a:ext cx="971500" cy="971498"/>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82" name="Oval 81">
              <a:extLst>
                <a:ext uri="{FF2B5EF4-FFF2-40B4-BE49-F238E27FC236}">
                  <a16:creationId xmlns:a16="http://schemas.microsoft.com/office/drawing/2014/main" id="{1C280134-6A4C-9AB0-73BE-B36BB819D67F}"/>
                </a:ext>
              </a:extLst>
            </p:cNvPr>
            <p:cNvSpPr/>
            <p:nvPr/>
          </p:nvSpPr>
          <p:spPr>
            <a:xfrm rot="16200000">
              <a:off x="1118665" y="2352678"/>
              <a:ext cx="971500" cy="971498"/>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sz="1080" dirty="0"/>
            </a:p>
          </p:txBody>
        </p:sp>
        <p:grpSp>
          <p:nvGrpSpPr>
            <p:cNvPr id="87" name="Group 86">
              <a:extLst>
                <a:ext uri="{FF2B5EF4-FFF2-40B4-BE49-F238E27FC236}">
                  <a16:creationId xmlns:a16="http://schemas.microsoft.com/office/drawing/2014/main" id="{143AEBF2-4189-0885-779F-F9EA4D024548}"/>
                </a:ext>
              </a:extLst>
            </p:cNvPr>
            <p:cNvGrpSpPr/>
            <p:nvPr/>
          </p:nvGrpSpPr>
          <p:grpSpPr>
            <a:xfrm>
              <a:off x="411319" y="2610509"/>
              <a:ext cx="93496" cy="514376"/>
              <a:chOff x="1611916" y="2139958"/>
              <a:chExt cx="264177" cy="1453393"/>
            </a:xfrm>
            <a:solidFill>
              <a:srgbClr val="0D0D0D">
                <a:alpha val="29804"/>
              </a:srgbClr>
            </a:solidFill>
          </p:grpSpPr>
          <p:sp>
            <p:nvSpPr>
              <p:cNvPr id="105" name="Freeform 104">
                <a:extLst>
                  <a:ext uri="{FF2B5EF4-FFF2-40B4-BE49-F238E27FC236}">
                    <a16:creationId xmlns:a16="http://schemas.microsoft.com/office/drawing/2014/main" id="{377BDD20-2649-D26D-9875-AE284CFD02B8}"/>
                  </a:ext>
                </a:extLst>
              </p:cNvPr>
              <p:cNvSpPr/>
              <p:nvPr/>
            </p:nvSpPr>
            <p:spPr>
              <a:xfrm>
                <a:off x="1614442" y="2139958"/>
                <a:ext cx="258474"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06" name="Freeform 105">
                <a:extLst>
                  <a:ext uri="{FF2B5EF4-FFF2-40B4-BE49-F238E27FC236}">
                    <a16:creationId xmlns:a16="http://schemas.microsoft.com/office/drawing/2014/main" id="{0865A2C4-AB15-CC91-4EDB-FD644D51FD7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7" name="Freeform 106">
                <a:extLst>
                  <a:ext uri="{FF2B5EF4-FFF2-40B4-BE49-F238E27FC236}">
                    <a16:creationId xmlns:a16="http://schemas.microsoft.com/office/drawing/2014/main" id="{C0BC540E-58B4-CBCA-493C-244685CFDF7B}"/>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8" name="Freeform 107">
                <a:extLst>
                  <a:ext uri="{FF2B5EF4-FFF2-40B4-BE49-F238E27FC236}">
                    <a16:creationId xmlns:a16="http://schemas.microsoft.com/office/drawing/2014/main" id="{1F8588DD-1CCA-6FA2-CEE2-BDF2167B8B42}"/>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9" name="Freeform 108">
                <a:extLst>
                  <a:ext uri="{FF2B5EF4-FFF2-40B4-BE49-F238E27FC236}">
                    <a16:creationId xmlns:a16="http://schemas.microsoft.com/office/drawing/2014/main" id="{BC01C010-06F7-95AE-7220-30971DB7EDCF}"/>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0" name="Freeform 109">
                <a:extLst>
                  <a:ext uri="{FF2B5EF4-FFF2-40B4-BE49-F238E27FC236}">
                    <a16:creationId xmlns:a16="http://schemas.microsoft.com/office/drawing/2014/main" id="{7FB3E82C-6D26-6A74-FCBD-E444B3A08861}"/>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1" name="Freeform 110">
                <a:extLst>
                  <a:ext uri="{FF2B5EF4-FFF2-40B4-BE49-F238E27FC236}">
                    <a16:creationId xmlns:a16="http://schemas.microsoft.com/office/drawing/2014/main" id="{38BAEBEA-B16B-BDA0-11E1-C9FE2D2B184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2" name="Freeform 111">
                <a:extLst>
                  <a:ext uri="{FF2B5EF4-FFF2-40B4-BE49-F238E27FC236}">
                    <a16:creationId xmlns:a16="http://schemas.microsoft.com/office/drawing/2014/main" id="{02D07744-400F-94A9-4BC8-AA7E0B1683F3}"/>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3" name="Freeform 112">
                <a:extLst>
                  <a:ext uri="{FF2B5EF4-FFF2-40B4-BE49-F238E27FC236}">
                    <a16:creationId xmlns:a16="http://schemas.microsoft.com/office/drawing/2014/main" id="{F7F7E0E0-DC54-C13F-A41B-CA81B4F1F399}"/>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4" name="Freeform 113">
                <a:extLst>
                  <a:ext uri="{FF2B5EF4-FFF2-40B4-BE49-F238E27FC236}">
                    <a16:creationId xmlns:a16="http://schemas.microsoft.com/office/drawing/2014/main" id="{C0702C6C-D6DD-2ABB-8CB1-E13DC53D4147}"/>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5" name="Freeform 114">
                <a:extLst>
                  <a:ext uri="{FF2B5EF4-FFF2-40B4-BE49-F238E27FC236}">
                    <a16:creationId xmlns:a16="http://schemas.microsoft.com/office/drawing/2014/main" id="{69583397-42EF-53ED-FD33-8B57CA0D803C}"/>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6" name="Freeform 115">
                <a:extLst>
                  <a:ext uri="{FF2B5EF4-FFF2-40B4-BE49-F238E27FC236}">
                    <a16:creationId xmlns:a16="http://schemas.microsoft.com/office/drawing/2014/main" id="{CE934263-082A-17B3-46DC-C8C923D62488}"/>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7" name="Freeform 116">
                <a:extLst>
                  <a:ext uri="{FF2B5EF4-FFF2-40B4-BE49-F238E27FC236}">
                    <a16:creationId xmlns:a16="http://schemas.microsoft.com/office/drawing/2014/main" id="{26D95192-16B6-B33F-924D-8030EC59919E}"/>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8" name="Freeform 117">
                <a:extLst>
                  <a:ext uri="{FF2B5EF4-FFF2-40B4-BE49-F238E27FC236}">
                    <a16:creationId xmlns:a16="http://schemas.microsoft.com/office/drawing/2014/main" id="{625BD3D1-1CA4-B8F1-3923-5E72C2D93DA2}"/>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19" name="Freeform 118">
                <a:extLst>
                  <a:ext uri="{FF2B5EF4-FFF2-40B4-BE49-F238E27FC236}">
                    <a16:creationId xmlns:a16="http://schemas.microsoft.com/office/drawing/2014/main" id="{01E422D1-4DE5-CAC7-11E3-A926700D9384}"/>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88" name="Group 87">
              <a:extLst>
                <a:ext uri="{FF2B5EF4-FFF2-40B4-BE49-F238E27FC236}">
                  <a16:creationId xmlns:a16="http://schemas.microsoft.com/office/drawing/2014/main" id="{AB53C690-F098-5B86-6FC0-9D315ED5F334}"/>
                </a:ext>
              </a:extLst>
            </p:cNvPr>
            <p:cNvGrpSpPr/>
            <p:nvPr/>
          </p:nvGrpSpPr>
          <p:grpSpPr>
            <a:xfrm>
              <a:off x="585108" y="2615167"/>
              <a:ext cx="114294" cy="509717"/>
              <a:chOff x="2073412" y="2165657"/>
              <a:chExt cx="314361" cy="1401954"/>
            </a:xfrm>
            <a:solidFill>
              <a:srgbClr val="0D0D0D">
                <a:alpha val="29804"/>
              </a:srgbClr>
            </a:solidFill>
          </p:grpSpPr>
          <p:sp>
            <p:nvSpPr>
              <p:cNvPr id="91" name="Freeform 90">
                <a:extLst>
                  <a:ext uri="{FF2B5EF4-FFF2-40B4-BE49-F238E27FC236}">
                    <a16:creationId xmlns:a16="http://schemas.microsoft.com/office/drawing/2014/main" id="{74F55B87-79BA-94BE-7EB6-F84F71866A7A}"/>
                  </a:ext>
                </a:extLst>
              </p:cNvPr>
              <p:cNvSpPr/>
              <p:nvPr/>
            </p:nvSpPr>
            <p:spPr>
              <a:xfrm>
                <a:off x="2076568" y="2165657"/>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92" name="Freeform 91">
                <a:extLst>
                  <a:ext uri="{FF2B5EF4-FFF2-40B4-BE49-F238E27FC236}">
                    <a16:creationId xmlns:a16="http://schemas.microsoft.com/office/drawing/2014/main" id="{DF1E2103-88F1-F494-36D7-BE4F8E935EE4}"/>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3" name="Freeform 92">
                <a:extLst>
                  <a:ext uri="{FF2B5EF4-FFF2-40B4-BE49-F238E27FC236}">
                    <a16:creationId xmlns:a16="http://schemas.microsoft.com/office/drawing/2014/main" id="{350EBC91-6A87-B325-4D18-025B3C953161}"/>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4" name="Freeform 93">
                <a:extLst>
                  <a:ext uri="{FF2B5EF4-FFF2-40B4-BE49-F238E27FC236}">
                    <a16:creationId xmlns:a16="http://schemas.microsoft.com/office/drawing/2014/main" id="{7B801613-9CE0-72EC-AAF4-508188DECB33}"/>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5" name="Freeform 94">
                <a:extLst>
                  <a:ext uri="{FF2B5EF4-FFF2-40B4-BE49-F238E27FC236}">
                    <a16:creationId xmlns:a16="http://schemas.microsoft.com/office/drawing/2014/main" id="{13B95307-A1DE-E6CE-4003-0A2887196683}"/>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6" name="Freeform 95">
                <a:extLst>
                  <a:ext uri="{FF2B5EF4-FFF2-40B4-BE49-F238E27FC236}">
                    <a16:creationId xmlns:a16="http://schemas.microsoft.com/office/drawing/2014/main" id="{7FFD539B-D92F-FC00-F478-98B2BB35261D}"/>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7" name="Freeform 96">
                <a:extLst>
                  <a:ext uri="{FF2B5EF4-FFF2-40B4-BE49-F238E27FC236}">
                    <a16:creationId xmlns:a16="http://schemas.microsoft.com/office/drawing/2014/main" id="{B432C002-1714-EBBB-4524-9D98D482640C}"/>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8" name="Freeform 97">
                <a:extLst>
                  <a:ext uri="{FF2B5EF4-FFF2-40B4-BE49-F238E27FC236}">
                    <a16:creationId xmlns:a16="http://schemas.microsoft.com/office/drawing/2014/main" id="{1E4EE0E2-D1A6-619C-B9B2-CC313598C48A}"/>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99" name="Freeform 98">
                <a:extLst>
                  <a:ext uri="{FF2B5EF4-FFF2-40B4-BE49-F238E27FC236}">
                    <a16:creationId xmlns:a16="http://schemas.microsoft.com/office/drawing/2014/main" id="{446F62CE-B389-65F9-B8A3-3BF560A3B3B6}"/>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0" name="Freeform 99">
                <a:extLst>
                  <a:ext uri="{FF2B5EF4-FFF2-40B4-BE49-F238E27FC236}">
                    <a16:creationId xmlns:a16="http://schemas.microsoft.com/office/drawing/2014/main" id="{A1748ED1-A66C-5FA1-BF15-2A288AC59009}"/>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1" name="Freeform 100">
                <a:extLst>
                  <a:ext uri="{FF2B5EF4-FFF2-40B4-BE49-F238E27FC236}">
                    <a16:creationId xmlns:a16="http://schemas.microsoft.com/office/drawing/2014/main" id="{0B5F44F7-8743-2FE6-909A-82037DEE7FED}"/>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2" name="Freeform 101">
                <a:extLst>
                  <a:ext uri="{FF2B5EF4-FFF2-40B4-BE49-F238E27FC236}">
                    <a16:creationId xmlns:a16="http://schemas.microsoft.com/office/drawing/2014/main" id="{340E9A8B-4304-493F-8B84-BE57E2C617D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03" name="Freeform 102">
                <a:extLst>
                  <a:ext uri="{FF2B5EF4-FFF2-40B4-BE49-F238E27FC236}">
                    <a16:creationId xmlns:a16="http://schemas.microsoft.com/office/drawing/2014/main" id="{DEE1AB2D-5462-2584-78C9-C81EED1BB3A4}"/>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04" name="Freeform 103">
                <a:extLst>
                  <a:ext uri="{FF2B5EF4-FFF2-40B4-BE49-F238E27FC236}">
                    <a16:creationId xmlns:a16="http://schemas.microsoft.com/office/drawing/2014/main" id="{3CAE3E89-2D7E-C437-2D65-CEDA3C5D0D6F}"/>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pic>
          <p:nvPicPr>
            <p:cNvPr id="90" name="Picture 89">
              <a:extLst>
                <a:ext uri="{FF2B5EF4-FFF2-40B4-BE49-F238E27FC236}">
                  <a16:creationId xmlns:a16="http://schemas.microsoft.com/office/drawing/2014/main" id="{C3AA9AA0-DA81-75A2-FBDF-65272172A791}"/>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421394" y="2131496"/>
              <a:ext cx="365558" cy="381453"/>
            </a:xfrm>
            <a:prstGeom prst="rect">
              <a:avLst/>
            </a:prstGeom>
          </p:spPr>
        </p:pic>
        <p:grpSp>
          <p:nvGrpSpPr>
            <p:cNvPr id="85" name="Group 84">
              <a:extLst>
                <a:ext uri="{FF2B5EF4-FFF2-40B4-BE49-F238E27FC236}">
                  <a16:creationId xmlns:a16="http://schemas.microsoft.com/office/drawing/2014/main" id="{ABED9F3D-1D3E-341A-EDDD-C3A6C0439BC2}"/>
                </a:ext>
              </a:extLst>
            </p:cNvPr>
            <p:cNvGrpSpPr/>
            <p:nvPr/>
          </p:nvGrpSpPr>
          <p:grpSpPr>
            <a:xfrm flipH="1">
              <a:off x="1648119" y="2622854"/>
              <a:ext cx="86903" cy="514376"/>
              <a:chOff x="1611916" y="2139959"/>
              <a:chExt cx="264177" cy="1453393"/>
            </a:xfrm>
            <a:solidFill>
              <a:srgbClr val="0D0D0D">
                <a:alpha val="29804"/>
              </a:srgbClr>
            </a:solidFill>
          </p:grpSpPr>
          <p:sp>
            <p:nvSpPr>
              <p:cNvPr id="136" name="Freeform 135">
                <a:extLst>
                  <a:ext uri="{FF2B5EF4-FFF2-40B4-BE49-F238E27FC236}">
                    <a16:creationId xmlns:a16="http://schemas.microsoft.com/office/drawing/2014/main" id="{8EF84B4D-F70D-92AE-F070-077630F37B78}"/>
                  </a:ext>
                </a:extLst>
              </p:cNvPr>
              <p:cNvSpPr/>
              <p:nvPr/>
            </p:nvSpPr>
            <p:spPr>
              <a:xfrm>
                <a:off x="1614442" y="2139959"/>
                <a:ext cx="258475"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37" name="Freeform 136">
                <a:extLst>
                  <a:ext uri="{FF2B5EF4-FFF2-40B4-BE49-F238E27FC236}">
                    <a16:creationId xmlns:a16="http://schemas.microsoft.com/office/drawing/2014/main" id="{8F4C1502-E817-6583-FA68-454434AE200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38" name="Freeform 137">
                <a:extLst>
                  <a:ext uri="{FF2B5EF4-FFF2-40B4-BE49-F238E27FC236}">
                    <a16:creationId xmlns:a16="http://schemas.microsoft.com/office/drawing/2014/main" id="{B0C1A5BA-5BE1-4D80-3214-C22696E57275}"/>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0" name="Freeform 139">
                <a:extLst>
                  <a:ext uri="{FF2B5EF4-FFF2-40B4-BE49-F238E27FC236}">
                    <a16:creationId xmlns:a16="http://schemas.microsoft.com/office/drawing/2014/main" id="{DA10CE85-CAF1-5EC2-929D-9204FFD4FEDF}"/>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1" name="Freeform 140">
                <a:extLst>
                  <a:ext uri="{FF2B5EF4-FFF2-40B4-BE49-F238E27FC236}">
                    <a16:creationId xmlns:a16="http://schemas.microsoft.com/office/drawing/2014/main" id="{DEC2FEF1-32B5-7697-37E1-F94DBE66B32C}"/>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6" name="Freeform 145">
                <a:extLst>
                  <a:ext uri="{FF2B5EF4-FFF2-40B4-BE49-F238E27FC236}">
                    <a16:creationId xmlns:a16="http://schemas.microsoft.com/office/drawing/2014/main" id="{832F7EBC-D53F-7F61-1DE8-AC6B133DEBBF}"/>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7" name="Freeform 146">
                <a:extLst>
                  <a:ext uri="{FF2B5EF4-FFF2-40B4-BE49-F238E27FC236}">
                    <a16:creationId xmlns:a16="http://schemas.microsoft.com/office/drawing/2014/main" id="{124B12D3-A646-7548-D3E4-CE0768A0AE7E}"/>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8" name="Freeform 147">
                <a:extLst>
                  <a:ext uri="{FF2B5EF4-FFF2-40B4-BE49-F238E27FC236}">
                    <a16:creationId xmlns:a16="http://schemas.microsoft.com/office/drawing/2014/main" id="{D1B0F445-3E28-53B1-FCC3-D1D72E08879F}"/>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49" name="Freeform 148">
                <a:extLst>
                  <a:ext uri="{FF2B5EF4-FFF2-40B4-BE49-F238E27FC236}">
                    <a16:creationId xmlns:a16="http://schemas.microsoft.com/office/drawing/2014/main" id="{C33780E4-AA29-9C96-BFB6-9EF681A3C09C}"/>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1" name="Freeform 150">
                <a:extLst>
                  <a:ext uri="{FF2B5EF4-FFF2-40B4-BE49-F238E27FC236}">
                    <a16:creationId xmlns:a16="http://schemas.microsoft.com/office/drawing/2014/main" id="{13DF4EED-E23D-2A3C-62AC-88720D515AC0}"/>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2" name="Freeform 151">
                <a:extLst>
                  <a:ext uri="{FF2B5EF4-FFF2-40B4-BE49-F238E27FC236}">
                    <a16:creationId xmlns:a16="http://schemas.microsoft.com/office/drawing/2014/main" id="{50AD8599-8638-E6B7-86CF-8A5E46FE850D}"/>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6" name="Freeform 155">
                <a:extLst>
                  <a:ext uri="{FF2B5EF4-FFF2-40B4-BE49-F238E27FC236}">
                    <a16:creationId xmlns:a16="http://schemas.microsoft.com/office/drawing/2014/main" id="{C63C5A75-BBD9-8902-73A0-D209062703E7}"/>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7" name="Freeform 156">
                <a:extLst>
                  <a:ext uri="{FF2B5EF4-FFF2-40B4-BE49-F238E27FC236}">
                    <a16:creationId xmlns:a16="http://schemas.microsoft.com/office/drawing/2014/main" id="{51CCECA1-4E42-B1C3-06FA-4986A3E5F7EF}"/>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8" name="Freeform 157">
                <a:extLst>
                  <a:ext uri="{FF2B5EF4-FFF2-40B4-BE49-F238E27FC236}">
                    <a16:creationId xmlns:a16="http://schemas.microsoft.com/office/drawing/2014/main" id="{70747ECE-6F91-3ABE-5198-B7F83EB5CBA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59" name="Freeform 158">
                <a:extLst>
                  <a:ext uri="{FF2B5EF4-FFF2-40B4-BE49-F238E27FC236}">
                    <a16:creationId xmlns:a16="http://schemas.microsoft.com/office/drawing/2014/main" id="{CDD5670E-46C8-DAAB-55B0-1C8E14E178BB}"/>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86" name="Group 85">
              <a:extLst>
                <a:ext uri="{FF2B5EF4-FFF2-40B4-BE49-F238E27FC236}">
                  <a16:creationId xmlns:a16="http://schemas.microsoft.com/office/drawing/2014/main" id="{22B8EB1E-3EBB-DD20-3BFD-2C96FC8A8162}"/>
                </a:ext>
              </a:extLst>
            </p:cNvPr>
            <p:cNvGrpSpPr/>
            <p:nvPr/>
          </p:nvGrpSpPr>
          <p:grpSpPr>
            <a:xfrm flipH="1">
              <a:off x="1430562" y="2620492"/>
              <a:ext cx="114370" cy="509717"/>
              <a:chOff x="2073412" y="2165654"/>
              <a:chExt cx="314361" cy="1401954"/>
            </a:xfrm>
            <a:solidFill>
              <a:srgbClr val="0D0D0D">
                <a:alpha val="29804"/>
              </a:srgbClr>
            </a:solidFill>
          </p:grpSpPr>
          <p:sp>
            <p:nvSpPr>
              <p:cNvPr id="120" name="Freeform 119">
                <a:extLst>
                  <a:ext uri="{FF2B5EF4-FFF2-40B4-BE49-F238E27FC236}">
                    <a16:creationId xmlns:a16="http://schemas.microsoft.com/office/drawing/2014/main" id="{7016881D-38FF-ED74-848D-5E5ED00935D0}"/>
                  </a:ext>
                </a:extLst>
              </p:cNvPr>
              <p:cNvSpPr/>
              <p:nvPr/>
            </p:nvSpPr>
            <p:spPr>
              <a:xfrm>
                <a:off x="2076568" y="2165654"/>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21" name="Freeform 120">
                <a:extLst>
                  <a:ext uri="{FF2B5EF4-FFF2-40B4-BE49-F238E27FC236}">
                    <a16:creationId xmlns:a16="http://schemas.microsoft.com/office/drawing/2014/main" id="{025D7A40-29C5-6472-234D-5EC1DBC6919E}"/>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2" name="Freeform 121">
                <a:extLst>
                  <a:ext uri="{FF2B5EF4-FFF2-40B4-BE49-F238E27FC236}">
                    <a16:creationId xmlns:a16="http://schemas.microsoft.com/office/drawing/2014/main" id="{696D9171-6D1B-C596-7F23-B4E26D77D91F}"/>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4" name="Freeform 123">
                <a:extLst>
                  <a:ext uri="{FF2B5EF4-FFF2-40B4-BE49-F238E27FC236}">
                    <a16:creationId xmlns:a16="http://schemas.microsoft.com/office/drawing/2014/main" id="{5751B933-39B3-2D17-9B21-3A10866B8E4D}"/>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5" name="Freeform 124">
                <a:extLst>
                  <a:ext uri="{FF2B5EF4-FFF2-40B4-BE49-F238E27FC236}">
                    <a16:creationId xmlns:a16="http://schemas.microsoft.com/office/drawing/2014/main" id="{7448BF16-AD62-B5D1-E763-2543A5766531}"/>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6" name="Freeform 125">
                <a:extLst>
                  <a:ext uri="{FF2B5EF4-FFF2-40B4-BE49-F238E27FC236}">
                    <a16:creationId xmlns:a16="http://schemas.microsoft.com/office/drawing/2014/main" id="{59F752A3-04F6-9E46-54C8-BCB98270ADF3}"/>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7" name="Freeform 126">
                <a:extLst>
                  <a:ext uri="{FF2B5EF4-FFF2-40B4-BE49-F238E27FC236}">
                    <a16:creationId xmlns:a16="http://schemas.microsoft.com/office/drawing/2014/main" id="{71A679FF-CA5B-709B-9C53-2AB6C997E5C0}"/>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8" name="Freeform 127">
                <a:extLst>
                  <a:ext uri="{FF2B5EF4-FFF2-40B4-BE49-F238E27FC236}">
                    <a16:creationId xmlns:a16="http://schemas.microsoft.com/office/drawing/2014/main" id="{C7DF3D12-969E-5BAC-94A9-A06AC64BE797}"/>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29" name="Freeform 128">
                <a:extLst>
                  <a:ext uri="{FF2B5EF4-FFF2-40B4-BE49-F238E27FC236}">
                    <a16:creationId xmlns:a16="http://schemas.microsoft.com/office/drawing/2014/main" id="{80673450-CD6D-98CD-FFE5-69D17EBF0CB1}"/>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30" name="Freeform 129">
                <a:extLst>
                  <a:ext uri="{FF2B5EF4-FFF2-40B4-BE49-F238E27FC236}">
                    <a16:creationId xmlns:a16="http://schemas.microsoft.com/office/drawing/2014/main" id="{AB8E21C2-6E17-4283-C9B8-F6DB9F68D02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32" name="Freeform 131">
                <a:extLst>
                  <a:ext uri="{FF2B5EF4-FFF2-40B4-BE49-F238E27FC236}">
                    <a16:creationId xmlns:a16="http://schemas.microsoft.com/office/drawing/2014/main" id="{7F82C6C0-5BFA-09FB-2A6A-CA18BF7B1FAF}"/>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33" name="Freeform 132">
                <a:extLst>
                  <a:ext uri="{FF2B5EF4-FFF2-40B4-BE49-F238E27FC236}">
                    <a16:creationId xmlns:a16="http://schemas.microsoft.com/office/drawing/2014/main" id="{37CD61C4-1AAF-7D25-D8C4-AE9189F2D32A}"/>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134" name="Freeform 133">
                <a:extLst>
                  <a:ext uri="{FF2B5EF4-FFF2-40B4-BE49-F238E27FC236}">
                    <a16:creationId xmlns:a16="http://schemas.microsoft.com/office/drawing/2014/main" id="{90FDC567-81B9-70FF-8CAE-26B7FB26D7F9}"/>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135" name="Freeform 134">
                <a:extLst>
                  <a:ext uri="{FF2B5EF4-FFF2-40B4-BE49-F238E27FC236}">
                    <a16:creationId xmlns:a16="http://schemas.microsoft.com/office/drawing/2014/main" id="{342110C0-1FFF-4E4A-C294-02A0D9D3A0DC}"/>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1" eaLnBrk="1" latinLnBrk="0" hangingPunct="1"/>
                <a:endParaRPr lang="en-US" sz="2160"/>
              </a:p>
            </p:txBody>
          </p:sp>
        </p:grpSp>
        <p:pic>
          <p:nvPicPr>
            <p:cNvPr id="89" name="Picture 88">
              <a:extLst>
                <a:ext uri="{FF2B5EF4-FFF2-40B4-BE49-F238E27FC236}">
                  <a16:creationId xmlns:a16="http://schemas.microsoft.com/office/drawing/2014/main" id="{C6E63FB8-7FB5-0A97-2E78-F07D16E15038}"/>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1410051" y="2172742"/>
              <a:ext cx="393077" cy="340207"/>
            </a:xfrm>
            <a:prstGeom prst="rect">
              <a:avLst/>
            </a:prstGeom>
            <a:effectLst>
              <a:reflection endPos="0" dir="5400000" sy="-100000" algn="bl" rotWithShape="0"/>
            </a:effectLst>
          </p:spPr>
        </p:pic>
      </p:grpSp>
      <p:grpSp>
        <p:nvGrpSpPr>
          <p:cNvPr id="176" name="Group 175">
            <a:extLst>
              <a:ext uri="{FF2B5EF4-FFF2-40B4-BE49-F238E27FC236}">
                <a16:creationId xmlns:a16="http://schemas.microsoft.com/office/drawing/2014/main" id="{E2E47856-A7B5-ABAA-743C-5D976194C7A7}"/>
              </a:ext>
            </a:extLst>
          </p:cNvPr>
          <p:cNvGrpSpPr/>
          <p:nvPr/>
        </p:nvGrpSpPr>
        <p:grpSpPr>
          <a:xfrm>
            <a:off x="2162711" y="2592865"/>
            <a:ext cx="814586" cy="808648"/>
            <a:chOff x="2980599" y="1597222"/>
            <a:chExt cx="814586" cy="808648"/>
          </a:xfrm>
        </p:grpSpPr>
        <p:sp>
          <p:nvSpPr>
            <p:cNvPr id="170" name="Striped Right Arrow 169">
              <a:extLst>
                <a:ext uri="{FF2B5EF4-FFF2-40B4-BE49-F238E27FC236}">
                  <a16:creationId xmlns:a16="http://schemas.microsoft.com/office/drawing/2014/main" id="{FB95BBBC-A3E8-4CF4-7098-0CA48BFEF30E}"/>
                </a:ext>
              </a:extLst>
            </p:cNvPr>
            <p:cNvSpPr/>
            <p:nvPr/>
          </p:nvSpPr>
          <p:spPr>
            <a:xfrm>
              <a:off x="2980599" y="1597222"/>
              <a:ext cx="761602" cy="808648"/>
            </a:xfrm>
            <a:prstGeom prst="stripedRightArrow">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2160" dirty="0"/>
            </a:p>
          </p:txBody>
        </p:sp>
        <p:sp>
          <p:nvSpPr>
            <p:cNvPr id="172" name="TextBox 171">
              <a:extLst>
                <a:ext uri="{FF2B5EF4-FFF2-40B4-BE49-F238E27FC236}">
                  <a16:creationId xmlns:a16="http://schemas.microsoft.com/office/drawing/2014/main" id="{126E1F57-B1B9-7D7B-0A7E-6953A07BD0D0}"/>
                </a:ext>
              </a:extLst>
            </p:cNvPr>
            <p:cNvSpPr txBox="1"/>
            <p:nvPr/>
          </p:nvSpPr>
          <p:spPr>
            <a:xfrm>
              <a:off x="3025571" y="1841010"/>
              <a:ext cx="769614" cy="307777"/>
            </a:xfrm>
            <a:prstGeom prst="rect">
              <a:avLst/>
            </a:prstGeom>
            <a:noFill/>
          </p:spPr>
          <p:txBody>
            <a:bodyPr wrap="square">
              <a:spAutoFit/>
            </a:bodyPr>
            <a:lstStyle/>
            <a:p>
              <a:r>
                <a:rPr lang="en-US" sz="1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Fusion</a:t>
              </a:r>
              <a:endParaRPr lang="en-IL" sz="16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grpSp>
        <p:nvGrpSpPr>
          <p:cNvPr id="177" name="Group 176">
            <a:extLst>
              <a:ext uri="{FF2B5EF4-FFF2-40B4-BE49-F238E27FC236}">
                <a16:creationId xmlns:a16="http://schemas.microsoft.com/office/drawing/2014/main" id="{05FDA1D4-3D4C-13DC-EBCF-BC94B6DEC097}"/>
              </a:ext>
            </a:extLst>
          </p:cNvPr>
          <p:cNvGrpSpPr/>
          <p:nvPr/>
        </p:nvGrpSpPr>
        <p:grpSpPr>
          <a:xfrm>
            <a:off x="4876215" y="2592865"/>
            <a:ext cx="761602" cy="808648"/>
            <a:chOff x="6388472" y="1568744"/>
            <a:chExt cx="761602" cy="808648"/>
          </a:xfrm>
        </p:grpSpPr>
        <p:sp>
          <p:nvSpPr>
            <p:cNvPr id="150" name="Striped Right Arrow 149">
              <a:extLst>
                <a:ext uri="{FF2B5EF4-FFF2-40B4-BE49-F238E27FC236}">
                  <a16:creationId xmlns:a16="http://schemas.microsoft.com/office/drawing/2014/main" id="{2DA611A5-240F-CF46-A157-217794145B14}"/>
                </a:ext>
              </a:extLst>
            </p:cNvPr>
            <p:cNvSpPr/>
            <p:nvPr/>
          </p:nvSpPr>
          <p:spPr>
            <a:xfrm>
              <a:off x="6388472" y="1568744"/>
              <a:ext cx="761602" cy="808648"/>
            </a:xfrm>
            <a:prstGeom prst="stripedRightArrow">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2160" dirty="0"/>
            </a:p>
          </p:txBody>
        </p:sp>
        <p:sp>
          <p:nvSpPr>
            <p:cNvPr id="173" name="TextBox 172">
              <a:extLst>
                <a:ext uri="{FF2B5EF4-FFF2-40B4-BE49-F238E27FC236}">
                  <a16:creationId xmlns:a16="http://schemas.microsoft.com/office/drawing/2014/main" id="{0D90D974-604E-A08F-7BEA-D19EAD891A10}"/>
                </a:ext>
              </a:extLst>
            </p:cNvPr>
            <p:cNvSpPr txBox="1"/>
            <p:nvPr/>
          </p:nvSpPr>
          <p:spPr>
            <a:xfrm>
              <a:off x="6465314" y="1809896"/>
              <a:ext cx="658871" cy="307777"/>
            </a:xfrm>
            <a:prstGeom prst="rect">
              <a:avLst/>
            </a:prstGeom>
            <a:noFill/>
          </p:spPr>
          <p:txBody>
            <a:bodyPr wrap="square">
              <a:spAutoFit/>
            </a:bodyPr>
            <a:lstStyle/>
            <a:p>
              <a:r>
                <a:rPr lang="en-US" sz="1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FACS</a:t>
              </a:r>
              <a:endParaRPr lang="en-IL" sz="1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sp>
        <p:nvSpPr>
          <p:cNvPr id="183" name="Title 20">
            <a:extLst>
              <a:ext uri="{FF2B5EF4-FFF2-40B4-BE49-F238E27FC236}">
                <a16:creationId xmlns:a16="http://schemas.microsoft.com/office/drawing/2014/main" id="{483645D4-4276-8A9F-635B-8EFA7DA421D4}"/>
              </a:ext>
            </a:extLst>
          </p:cNvPr>
          <p:cNvSpPr txBox="1">
            <a:spLocks/>
          </p:cNvSpPr>
          <p:nvPr/>
        </p:nvSpPr>
        <p:spPr>
          <a:xfrm>
            <a:off x="9590" y="4593625"/>
            <a:ext cx="2706177" cy="506794"/>
          </a:xfrm>
          <a:prstGeom prst="rect">
            <a:avLst/>
          </a:prstGeom>
        </p:spPr>
        <p:txBody>
          <a:bodyPr vert="horz" lIns="91440" tIns="45720" rIns="91440" bIns="45720" rtlCol="1" anchor="b">
            <a:noAutofit/>
          </a:bodyPr>
          <a:lstStyle/>
          <a:p>
            <a:pPr rtl="0">
              <a:spcBef>
                <a:spcPct val="0"/>
              </a:spcBef>
              <a:defRPr/>
            </a:pPr>
            <a:r>
              <a:rPr lang="en-US" sz="11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Gokhman et al., </a:t>
            </a:r>
            <a:r>
              <a:rPr lang="en-US" sz="1100" i="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Nature Genetics</a:t>
            </a:r>
            <a:r>
              <a:rPr lang="en-US" sz="11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 2021</a:t>
            </a:r>
          </a:p>
          <a:p>
            <a:pPr rtl="0">
              <a:spcBef>
                <a:spcPct val="0"/>
              </a:spcBef>
              <a:defRPr/>
            </a:pPr>
            <a:r>
              <a:rPr lang="en-US" sz="11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Agoglia et al., </a:t>
            </a:r>
            <a:r>
              <a:rPr lang="en-US" sz="1100" i="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Nature</a:t>
            </a:r>
            <a:r>
              <a:rPr lang="en-US" sz="11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 2021</a:t>
            </a:r>
          </a:p>
        </p:txBody>
      </p:sp>
      <p:grpSp>
        <p:nvGrpSpPr>
          <p:cNvPr id="5" name="Group 4">
            <a:extLst>
              <a:ext uri="{FF2B5EF4-FFF2-40B4-BE49-F238E27FC236}">
                <a16:creationId xmlns:a16="http://schemas.microsoft.com/office/drawing/2014/main" id="{2D88055B-7FA0-48E5-1648-0CEECA5BE687}"/>
              </a:ext>
            </a:extLst>
          </p:cNvPr>
          <p:cNvGrpSpPr/>
          <p:nvPr/>
        </p:nvGrpSpPr>
        <p:grpSpPr>
          <a:xfrm>
            <a:off x="5733336" y="1347627"/>
            <a:ext cx="3183752" cy="3245998"/>
            <a:chOff x="7047754" y="1893462"/>
            <a:chExt cx="1481271" cy="1510231"/>
          </a:xfrm>
        </p:grpSpPr>
        <p:sp>
          <p:nvSpPr>
            <p:cNvPr id="84" name="Oval 83">
              <a:extLst>
                <a:ext uri="{FF2B5EF4-FFF2-40B4-BE49-F238E27FC236}">
                  <a16:creationId xmlns:a16="http://schemas.microsoft.com/office/drawing/2014/main" id="{540E77BA-5E80-8643-B524-42039AD4A69D}"/>
                </a:ext>
              </a:extLst>
            </p:cNvPr>
            <p:cNvSpPr/>
            <p:nvPr/>
          </p:nvSpPr>
          <p:spPr>
            <a:xfrm>
              <a:off x="7047754" y="1922423"/>
              <a:ext cx="1481271" cy="1481270"/>
            </a:xfrm>
            <a:prstGeom prst="ellipse">
              <a:avLst/>
            </a:prstGeom>
            <a:solidFill>
              <a:srgbClr val="A3D1A8"/>
            </a:solidFill>
            <a:ln>
              <a:solidFill>
                <a:srgbClr val="4E81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080" dirty="0"/>
            </a:p>
          </p:txBody>
        </p:sp>
        <p:grpSp>
          <p:nvGrpSpPr>
            <p:cNvPr id="329" name="Group 328">
              <a:extLst>
                <a:ext uri="{FF2B5EF4-FFF2-40B4-BE49-F238E27FC236}">
                  <a16:creationId xmlns:a16="http://schemas.microsoft.com/office/drawing/2014/main" id="{F7137A0C-3D73-DA4B-BDA0-5B76CFAE37B8}"/>
                </a:ext>
              </a:extLst>
            </p:cNvPr>
            <p:cNvGrpSpPr/>
            <p:nvPr/>
          </p:nvGrpSpPr>
          <p:grpSpPr>
            <a:xfrm>
              <a:off x="8131638" y="2424371"/>
              <a:ext cx="135223" cy="743943"/>
              <a:chOff x="1611916" y="2139960"/>
              <a:chExt cx="264177" cy="1453392"/>
            </a:xfrm>
            <a:solidFill>
              <a:srgbClr val="0D0D0D">
                <a:alpha val="29804"/>
              </a:srgbClr>
            </a:solidFill>
          </p:grpSpPr>
          <p:sp>
            <p:nvSpPr>
              <p:cNvPr id="330" name="Freeform 329">
                <a:extLst>
                  <a:ext uri="{FF2B5EF4-FFF2-40B4-BE49-F238E27FC236}">
                    <a16:creationId xmlns:a16="http://schemas.microsoft.com/office/drawing/2014/main" id="{15E29806-71CB-1C42-BBAD-BA8EEDAF5490}"/>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31" name="Freeform 330">
                <a:extLst>
                  <a:ext uri="{FF2B5EF4-FFF2-40B4-BE49-F238E27FC236}">
                    <a16:creationId xmlns:a16="http://schemas.microsoft.com/office/drawing/2014/main" id="{1A29F6D4-D29C-F94B-8094-F4E0A3FBB67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2" name="Freeform 331">
                <a:extLst>
                  <a:ext uri="{FF2B5EF4-FFF2-40B4-BE49-F238E27FC236}">
                    <a16:creationId xmlns:a16="http://schemas.microsoft.com/office/drawing/2014/main" id="{6B941606-F324-5046-ACB1-395734C6E6D6}"/>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3" name="Freeform 332">
                <a:extLst>
                  <a:ext uri="{FF2B5EF4-FFF2-40B4-BE49-F238E27FC236}">
                    <a16:creationId xmlns:a16="http://schemas.microsoft.com/office/drawing/2014/main" id="{A63CE4F6-B22C-4542-8040-78E7427A679D}"/>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4" name="Freeform 333">
                <a:extLst>
                  <a:ext uri="{FF2B5EF4-FFF2-40B4-BE49-F238E27FC236}">
                    <a16:creationId xmlns:a16="http://schemas.microsoft.com/office/drawing/2014/main" id="{CD9722ED-D606-D942-AD35-B15331BCD9D7}"/>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5" name="Freeform 334">
                <a:extLst>
                  <a:ext uri="{FF2B5EF4-FFF2-40B4-BE49-F238E27FC236}">
                    <a16:creationId xmlns:a16="http://schemas.microsoft.com/office/drawing/2014/main" id="{0A68B1A4-7598-5947-AD66-0DE2F59B4563}"/>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6" name="Freeform 335">
                <a:extLst>
                  <a:ext uri="{FF2B5EF4-FFF2-40B4-BE49-F238E27FC236}">
                    <a16:creationId xmlns:a16="http://schemas.microsoft.com/office/drawing/2014/main" id="{D013C2CB-2318-BA4F-BD07-4F5D42818AD8}"/>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7" name="Freeform 336">
                <a:extLst>
                  <a:ext uri="{FF2B5EF4-FFF2-40B4-BE49-F238E27FC236}">
                    <a16:creationId xmlns:a16="http://schemas.microsoft.com/office/drawing/2014/main" id="{36DB7B2D-783B-E94D-875B-6A8A7A5E776E}"/>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8" name="Freeform 337">
                <a:extLst>
                  <a:ext uri="{FF2B5EF4-FFF2-40B4-BE49-F238E27FC236}">
                    <a16:creationId xmlns:a16="http://schemas.microsoft.com/office/drawing/2014/main" id="{0EC25172-3320-894A-8F70-D827A33CA514}"/>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39" name="Freeform 338">
                <a:extLst>
                  <a:ext uri="{FF2B5EF4-FFF2-40B4-BE49-F238E27FC236}">
                    <a16:creationId xmlns:a16="http://schemas.microsoft.com/office/drawing/2014/main" id="{C1702029-A916-614F-BE7B-751C9B269701}"/>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0" name="Freeform 339">
                <a:extLst>
                  <a:ext uri="{FF2B5EF4-FFF2-40B4-BE49-F238E27FC236}">
                    <a16:creationId xmlns:a16="http://schemas.microsoft.com/office/drawing/2014/main" id="{14C92609-7230-7F4F-B06E-1299B0856BA3}"/>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1" name="Freeform 340">
                <a:extLst>
                  <a:ext uri="{FF2B5EF4-FFF2-40B4-BE49-F238E27FC236}">
                    <a16:creationId xmlns:a16="http://schemas.microsoft.com/office/drawing/2014/main" id="{9A133571-A947-E04D-A0B9-37FC518E84C6}"/>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2" name="Freeform 341">
                <a:extLst>
                  <a:ext uri="{FF2B5EF4-FFF2-40B4-BE49-F238E27FC236}">
                    <a16:creationId xmlns:a16="http://schemas.microsoft.com/office/drawing/2014/main" id="{2C201D05-CF62-4544-B17D-8D491A3F67E2}"/>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3" name="Freeform 342">
                <a:extLst>
                  <a:ext uri="{FF2B5EF4-FFF2-40B4-BE49-F238E27FC236}">
                    <a16:creationId xmlns:a16="http://schemas.microsoft.com/office/drawing/2014/main" id="{BE2BA8EC-E557-0642-8B15-A7ECAC831C7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4" name="Freeform 343">
                <a:extLst>
                  <a:ext uri="{FF2B5EF4-FFF2-40B4-BE49-F238E27FC236}">
                    <a16:creationId xmlns:a16="http://schemas.microsoft.com/office/drawing/2014/main" id="{5942674B-1F64-1A46-9F7B-AB4F2FC788C7}"/>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345" name="Group 344">
              <a:extLst>
                <a:ext uri="{FF2B5EF4-FFF2-40B4-BE49-F238E27FC236}">
                  <a16:creationId xmlns:a16="http://schemas.microsoft.com/office/drawing/2014/main" id="{0F10A365-3D81-7142-A6FE-3D06EA6BB8B1}"/>
                </a:ext>
              </a:extLst>
            </p:cNvPr>
            <p:cNvGrpSpPr/>
            <p:nvPr/>
          </p:nvGrpSpPr>
          <p:grpSpPr>
            <a:xfrm>
              <a:off x="7903084" y="2431109"/>
              <a:ext cx="165303" cy="737204"/>
              <a:chOff x="2073412" y="2165656"/>
              <a:chExt cx="314361" cy="1401953"/>
            </a:xfrm>
            <a:solidFill>
              <a:srgbClr val="0D0D0D">
                <a:alpha val="29804"/>
              </a:srgbClr>
            </a:solidFill>
          </p:grpSpPr>
          <p:sp>
            <p:nvSpPr>
              <p:cNvPr id="346" name="Freeform 345">
                <a:extLst>
                  <a:ext uri="{FF2B5EF4-FFF2-40B4-BE49-F238E27FC236}">
                    <a16:creationId xmlns:a16="http://schemas.microsoft.com/office/drawing/2014/main" id="{2B1FEB02-52D5-D242-9208-0F6B6633103F}"/>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47" name="Freeform 346">
                <a:extLst>
                  <a:ext uri="{FF2B5EF4-FFF2-40B4-BE49-F238E27FC236}">
                    <a16:creationId xmlns:a16="http://schemas.microsoft.com/office/drawing/2014/main" id="{996EFA5B-5DE7-C84C-B7A4-8AF3E0B99EFD}"/>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8" name="Freeform 347">
                <a:extLst>
                  <a:ext uri="{FF2B5EF4-FFF2-40B4-BE49-F238E27FC236}">
                    <a16:creationId xmlns:a16="http://schemas.microsoft.com/office/drawing/2014/main" id="{469CBF23-A562-2A49-837D-FE86D3D4EF30}"/>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49" name="Freeform 348">
                <a:extLst>
                  <a:ext uri="{FF2B5EF4-FFF2-40B4-BE49-F238E27FC236}">
                    <a16:creationId xmlns:a16="http://schemas.microsoft.com/office/drawing/2014/main" id="{F887B30C-52BC-BF4B-A5D3-FE366CEE2565}"/>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0" name="Freeform 349">
                <a:extLst>
                  <a:ext uri="{FF2B5EF4-FFF2-40B4-BE49-F238E27FC236}">
                    <a16:creationId xmlns:a16="http://schemas.microsoft.com/office/drawing/2014/main" id="{06BB4F38-5178-0745-98A2-80CF05F647FA}"/>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1" name="Freeform 350">
                <a:extLst>
                  <a:ext uri="{FF2B5EF4-FFF2-40B4-BE49-F238E27FC236}">
                    <a16:creationId xmlns:a16="http://schemas.microsoft.com/office/drawing/2014/main" id="{C225CD82-C0D9-EC41-8BF3-A4ACFEE0D9F8}"/>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2" name="Freeform 351">
                <a:extLst>
                  <a:ext uri="{FF2B5EF4-FFF2-40B4-BE49-F238E27FC236}">
                    <a16:creationId xmlns:a16="http://schemas.microsoft.com/office/drawing/2014/main" id="{CD26D8EF-1FFD-7241-83ED-042CA8487A62}"/>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3" name="Freeform 352">
                <a:extLst>
                  <a:ext uri="{FF2B5EF4-FFF2-40B4-BE49-F238E27FC236}">
                    <a16:creationId xmlns:a16="http://schemas.microsoft.com/office/drawing/2014/main" id="{68EE10BF-3F00-1843-8657-C46121156D05}"/>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4" name="Freeform 353">
                <a:extLst>
                  <a:ext uri="{FF2B5EF4-FFF2-40B4-BE49-F238E27FC236}">
                    <a16:creationId xmlns:a16="http://schemas.microsoft.com/office/drawing/2014/main" id="{4F46544E-D0FE-F74E-AAAB-04DD8E60095A}"/>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5" name="Freeform 354">
                <a:extLst>
                  <a:ext uri="{FF2B5EF4-FFF2-40B4-BE49-F238E27FC236}">
                    <a16:creationId xmlns:a16="http://schemas.microsoft.com/office/drawing/2014/main" id="{4FCA3D70-3DFF-464D-B1B1-1B09A56F9B56}"/>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6" name="Freeform 355">
                <a:extLst>
                  <a:ext uri="{FF2B5EF4-FFF2-40B4-BE49-F238E27FC236}">
                    <a16:creationId xmlns:a16="http://schemas.microsoft.com/office/drawing/2014/main" id="{9624E95A-3A12-DB49-B2BB-1131A743A664}"/>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7" name="Freeform 356">
                <a:extLst>
                  <a:ext uri="{FF2B5EF4-FFF2-40B4-BE49-F238E27FC236}">
                    <a16:creationId xmlns:a16="http://schemas.microsoft.com/office/drawing/2014/main" id="{A9146B63-464C-3940-9FF2-E4F3858C041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58" name="Freeform 357">
                <a:extLst>
                  <a:ext uri="{FF2B5EF4-FFF2-40B4-BE49-F238E27FC236}">
                    <a16:creationId xmlns:a16="http://schemas.microsoft.com/office/drawing/2014/main" id="{2F0D91CE-2524-6D4C-BEE0-558A50023D3C}"/>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59" name="Freeform 358">
                <a:extLst>
                  <a:ext uri="{FF2B5EF4-FFF2-40B4-BE49-F238E27FC236}">
                    <a16:creationId xmlns:a16="http://schemas.microsoft.com/office/drawing/2014/main" id="{13B14F55-0DB1-4943-A928-6763909EFC08}"/>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360" name="Group 359">
              <a:extLst>
                <a:ext uri="{FF2B5EF4-FFF2-40B4-BE49-F238E27FC236}">
                  <a16:creationId xmlns:a16="http://schemas.microsoft.com/office/drawing/2014/main" id="{5B6986DD-D09A-5540-AAD7-D91DD4FEDF32}"/>
                </a:ext>
              </a:extLst>
            </p:cNvPr>
            <p:cNvGrpSpPr/>
            <p:nvPr/>
          </p:nvGrpSpPr>
          <p:grpSpPr>
            <a:xfrm flipH="1">
              <a:off x="7527307" y="2424371"/>
              <a:ext cx="125688" cy="743943"/>
              <a:chOff x="1611916" y="2139960"/>
              <a:chExt cx="264177" cy="1453392"/>
            </a:xfrm>
            <a:solidFill>
              <a:srgbClr val="0D0D0D">
                <a:alpha val="29804"/>
              </a:srgbClr>
            </a:solidFill>
          </p:grpSpPr>
          <p:sp>
            <p:nvSpPr>
              <p:cNvPr id="361" name="Freeform 360">
                <a:extLst>
                  <a:ext uri="{FF2B5EF4-FFF2-40B4-BE49-F238E27FC236}">
                    <a16:creationId xmlns:a16="http://schemas.microsoft.com/office/drawing/2014/main" id="{5E5CF938-030F-1946-A287-7732E7AA1E38}"/>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1" eaLnBrk="1" latinLnBrk="0" hangingPunct="1"/>
                <a:endParaRPr lang="en-US" sz="2160" dirty="0"/>
              </a:p>
            </p:txBody>
          </p:sp>
          <p:sp>
            <p:nvSpPr>
              <p:cNvPr id="362" name="Freeform 361">
                <a:extLst>
                  <a:ext uri="{FF2B5EF4-FFF2-40B4-BE49-F238E27FC236}">
                    <a16:creationId xmlns:a16="http://schemas.microsoft.com/office/drawing/2014/main" id="{B377FCE2-9A40-0B48-8145-4DC833B58A86}"/>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3" name="Freeform 362">
                <a:extLst>
                  <a:ext uri="{FF2B5EF4-FFF2-40B4-BE49-F238E27FC236}">
                    <a16:creationId xmlns:a16="http://schemas.microsoft.com/office/drawing/2014/main" id="{2D0A0CBA-B3C7-834A-8CC6-04DDEF0D7DD9}"/>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4" name="Freeform 363">
                <a:extLst>
                  <a:ext uri="{FF2B5EF4-FFF2-40B4-BE49-F238E27FC236}">
                    <a16:creationId xmlns:a16="http://schemas.microsoft.com/office/drawing/2014/main" id="{74F2CE3C-59D8-6946-8AFF-8CD47F04DEB9}"/>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5" name="Freeform 364">
                <a:extLst>
                  <a:ext uri="{FF2B5EF4-FFF2-40B4-BE49-F238E27FC236}">
                    <a16:creationId xmlns:a16="http://schemas.microsoft.com/office/drawing/2014/main" id="{FFBE473B-2394-E149-9274-672F06D84A0E}"/>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6" name="Freeform 365">
                <a:extLst>
                  <a:ext uri="{FF2B5EF4-FFF2-40B4-BE49-F238E27FC236}">
                    <a16:creationId xmlns:a16="http://schemas.microsoft.com/office/drawing/2014/main" id="{042B361B-85E9-C947-9D36-5FAC844DD35C}"/>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7" name="Freeform 366">
                <a:extLst>
                  <a:ext uri="{FF2B5EF4-FFF2-40B4-BE49-F238E27FC236}">
                    <a16:creationId xmlns:a16="http://schemas.microsoft.com/office/drawing/2014/main" id="{548F3B88-8BC1-1141-A173-58D3AA73F611}"/>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8" name="Freeform 367">
                <a:extLst>
                  <a:ext uri="{FF2B5EF4-FFF2-40B4-BE49-F238E27FC236}">
                    <a16:creationId xmlns:a16="http://schemas.microsoft.com/office/drawing/2014/main" id="{F7F3F0E7-3B8A-C84E-B211-3D616F0E3E84}"/>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69" name="Freeform 368">
                <a:extLst>
                  <a:ext uri="{FF2B5EF4-FFF2-40B4-BE49-F238E27FC236}">
                    <a16:creationId xmlns:a16="http://schemas.microsoft.com/office/drawing/2014/main" id="{34A48E05-F4EC-F748-A3FD-ED0AC3D16D88}"/>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0" name="Freeform 369">
                <a:extLst>
                  <a:ext uri="{FF2B5EF4-FFF2-40B4-BE49-F238E27FC236}">
                    <a16:creationId xmlns:a16="http://schemas.microsoft.com/office/drawing/2014/main" id="{BFD1651E-A9D9-EC41-8934-6A4622216F67}"/>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1" name="Freeform 370">
                <a:extLst>
                  <a:ext uri="{FF2B5EF4-FFF2-40B4-BE49-F238E27FC236}">
                    <a16:creationId xmlns:a16="http://schemas.microsoft.com/office/drawing/2014/main" id="{47C4DD71-FE0A-A945-838F-AE77218EBEB8}"/>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2" name="Freeform 371">
                <a:extLst>
                  <a:ext uri="{FF2B5EF4-FFF2-40B4-BE49-F238E27FC236}">
                    <a16:creationId xmlns:a16="http://schemas.microsoft.com/office/drawing/2014/main" id="{2D9CB2A2-66C6-6A47-9E8A-6AB0E9135D1C}"/>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3" name="Freeform 372">
                <a:extLst>
                  <a:ext uri="{FF2B5EF4-FFF2-40B4-BE49-F238E27FC236}">
                    <a16:creationId xmlns:a16="http://schemas.microsoft.com/office/drawing/2014/main" id="{38780A70-DB40-DD4B-A932-0FA554AD123C}"/>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4" name="Freeform 373">
                <a:extLst>
                  <a:ext uri="{FF2B5EF4-FFF2-40B4-BE49-F238E27FC236}">
                    <a16:creationId xmlns:a16="http://schemas.microsoft.com/office/drawing/2014/main" id="{352E8DA9-5AE6-C34A-ACAA-0DCE41A2286B}"/>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5" name="Freeform 374">
                <a:extLst>
                  <a:ext uri="{FF2B5EF4-FFF2-40B4-BE49-F238E27FC236}">
                    <a16:creationId xmlns:a16="http://schemas.microsoft.com/office/drawing/2014/main" id="{96B14743-769A-0A4F-BDF8-83D5E9CAC6FB}"/>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grpSp>
        <p:grpSp>
          <p:nvGrpSpPr>
            <p:cNvPr id="376" name="Group 375">
              <a:extLst>
                <a:ext uri="{FF2B5EF4-FFF2-40B4-BE49-F238E27FC236}">
                  <a16:creationId xmlns:a16="http://schemas.microsoft.com/office/drawing/2014/main" id="{B33E5B4C-9802-724B-B490-10ADA42AEE3B}"/>
                </a:ext>
              </a:extLst>
            </p:cNvPr>
            <p:cNvGrpSpPr/>
            <p:nvPr/>
          </p:nvGrpSpPr>
          <p:grpSpPr>
            <a:xfrm flipH="1">
              <a:off x="7287457" y="2431109"/>
              <a:ext cx="165414" cy="737204"/>
              <a:chOff x="2073412" y="2165656"/>
              <a:chExt cx="314361" cy="1401953"/>
            </a:xfrm>
            <a:solidFill>
              <a:srgbClr val="0D0D0D">
                <a:alpha val="29804"/>
              </a:srgbClr>
            </a:solidFill>
          </p:grpSpPr>
          <p:sp>
            <p:nvSpPr>
              <p:cNvPr id="377" name="Freeform 376">
                <a:extLst>
                  <a:ext uri="{FF2B5EF4-FFF2-40B4-BE49-F238E27FC236}">
                    <a16:creationId xmlns:a16="http://schemas.microsoft.com/office/drawing/2014/main" id="{F90D1107-A1A8-AB4E-8A5A-3A63447B19DE}"/>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78" name="Freeform 377">
                <a:extLst>
                  <a:ext uri="{FF2B5EF4-FFF2-40B4-BE49-F238E27FC236}">
                    <a16:creationId xmlns:a16="http://schemas.microsoft.com/office/drawing/2014/main" id="{AA019FA2-83B4-2A4A-B3E1-77547D02B242}"/>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79" name="Freeform 378">
                <a:extLst>
                  <a:ext uri="{FF2B5EF4-FFF2-40B4-BE49-F238E27FC236}">
                    <a16:creationId xmlns:a16="http://schemas.microsoft.com/office/drawing/2014/main" id="{AC7DA0DF-80F2-464E-9B53-94EA00323DAE}"/>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0" name="Freeform 379">
                <a:extLst>
                  <a:ext uri="{FF2B5EF4-FFF2-40B4-BE49-F238E27FC236}">
                    <a16:creationId xmlns:a16="http://schemas.microsoft.com/office/drawing/2014/main" id="{95B82927-F50E-F14F-B29A-BC16BA731549}"/>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1" name="Freeform 380">
                <a:extLst>
                  <a:ext uri="{FF2B5EF4-FFF2-40B4-BE49-F238E27FC236}">
                    <a16:creationId xmlns:a16="http://schemas.microsoft.com/office/drawing/2014/main" id="{7BC2564C-D88C-5347-BABE-232F27743A95}"/>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2" name="Freeform 381">
                <a:extLst>
                  <a:ext uri="{FF2B5EF4-FFF2-40B4-BE49-F238E27FC236}">
                    <a16:creationId xmlns:a16="http://schemas.microsoft.com/office/drawing/2014/main" id="{E86C9040-A9A0-1044-904A-C8D45E0B6492}"/>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3" name="Freeform 382">
                <a:extLst>
                  <a:ext uri="{FF2B5EF4-FFF2-40B4-BE49-F238E27FC236}">
                    <a16:creationId xmlns:a16="http://schemas.microsoft.com/office/drawing/2014/main" id="{AC59B9BB-EC1D-8545-9B0D-EC84866C992B}"/>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4" name="Freeform 383">
                <a:extLst>
                  <a:ext uri="{FF2B5EF4-FFF2-40B4-BE49-F238E27FC236}">
                    <a16:creationId xmlns:a16="http://schemas.microsoft.com/office/drawing/2014/main" id="{1F10CAC5-315E-794D-870D-5FE8E7A957E6}"/>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5" name="Freeform 384">
                <a:extLst>
                  <a:ext uri="{FF2B5EF4-FFF2-40B4-BE49-F238E27FC236}">
                    <a16:creationId xmlns:a16="http://schemas.microsoft.com/office/drawing/2014/main" id="{BA756A5A-049E-AC45-A472-54FB150081EE}"/>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1" eaLnBrk="1" latinLnBrk="0" hangingPunct="1"/>
                <a:endParaRPr lang="en-US" sz="2160"/>
              </a:p>
            </p:txBody>
          </p:sp>
          <p:sp>
            <p:nvSpPr>
              <p:cNvPr id="386" name="Freeform 385">
                <a:extLst>
                  <a:ext uri="{FF2B5EF4-FFF2-40B4-BE49-F238E27FC236}">
                    <a16:creationId xmlns:a16="http://schemas.microsoft.com/office/drawing/2014/main" id="{15E1C16A-04AA-B542-B91C-2857321C5B0C}"/>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7" name="Freeform 386">
                <a:extLst>
                  <a:ext uri="{FF2B5EF4-FFF2-40B4-BE49-F238E27FC236}">
                    <a16:creationId xmlns:a16="http://schemas.microsoft.com/office/drawing/2014/main" id="{5C75F1B7-8834-0B40-BA90-9BB134653028}"/>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8" name="Freeform 387">
                <a:extLst>
                  <a:ext uri="{FF2B5EF4-FFF2-40B4-BE49-F238E27FC236}">
                    <a16:creationId xmlns:a16="http://schemas.microsoft.com/office/drawing/2014/main" id="{240F7D69-E1A1-4446-9681-10784BE3AC86}"/>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a:p>
            </p:txBody>
          </p:sp>
          <p:sp>
            <p:nvSpPr>
              <p:cNvPr id="389" name="Freeform 388">
                <a:extLst>
                  <a:ext uri="{FF2B5EF4-FFF2-40B4-BE49-F238E27FC236}">
                    <a16:creationId xmlns:a16="http://schemas.microsoft.com/office/drawing/2014/main" id="{FC63DE79-ECA6-884E-BC3D-D5E255770755}"/>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algn="ctr"/>
                <a:endParaRPr lang="en-US" sz="2160" dirty="0"/>
              </a:p>
            </p:txBody>
          </p:sp>
          <p:sp>
            <p:nvSpPr>
              <p:cNvPr id="390" name="Freeform 389">
                <a:extLst>
                  <a:ext uri="{FF2B5EF4-FFF2-40B4-BE49-F238E27FC236}">
                    <a16:creationId xmlns:a16="http://schemas.microsoft.com/office/drawing/2014/main" id="{95CBEEEA-01A6-EE49-B610-72434C187BEA}"/>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algn="ctr" defTabSz="914400" rtl="0" eaLnBrk="1" latinLnBrk="0" hangingPunct="1"/>
                <a:endParaRPr lang="en-US" sz="2160"/>
              </a:p>
            </p:txBody>
          </p:sp>
        </p:grpSp>
        <p:pic>
          <p:nvPicPr>
            <p:cNvPr id="391" name="Picture 390">
              <a:extLst>
                <a:ext uri="{FF2B5EF4-FFF2-40B4-BE49-F238E27FC236}">
                  <a16:creationId xmlns:a16="http://schemas.microsoft.com/office/drawing/2014/main" id="{A5665BFA-9D9C-5FF7-2B9A-67262943A7AB}"/>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7284255" y="1893462"/>
              <a:ext cx="421980" cy="440328"/>
            </a:xfrm>
            <a:prstGeom prst="rect">
              <a:avLst/>
            </a:prstGeom>
          </p:spPr>
        </p:pic>
        <p:pic>
          <p:nvPicPr>
            <p:cNvPr id="393" name="Picture 392">
              <a:extLst>
                <a:ext uri="{FF2B5EF4-FFF2-40B4-BE49-F238E27FC236}">
                  <a16:creationId xmlns:a16="http://schemas.microsoft.com/office/drawing/2014/main" id="{EB738141-3365-A131-1DFB-A50B235BB837}"/>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7848885" y="1929777"/>
              <a:ext cx="475867" cy="411861"/>
            </a:xfrm>
            <a:prstGeom prst="rect">
              <a:avLst/>
            </a:prstGeom>
            <a:effectLst>
              <a:reflection endPos="0" dir="5400000" sy="-100000" algn="bl" rotWithShape="0"/>
            </a:effectLst>
          </p:spPr>
        </p:pic>
      </p:grpSp>
      <p:grpSp>
        <p:nvGrpSpPr>
          <p:cNvPr id="6" name="Group 5">
            <a:extLst>
              <a:ext uri="{FF2B5EF4-FFF2-40B4-BE49-F238E27FC236}">
                <a16:creationId xmlns:a16="http://schemas.microsoft.com/office/drawing/2014/main" id="{B85D9801-31F8-B909-C50D-8F7C6D2C994F}"/>
              </a:ext>
            </a:extLst>
          </p:cNvPr>
          <p:cNvGrpSpPr/>
          <p:nvPr/>
        </p:nvGrpSpPr>
        <p:grpSpPr>
          <a:xfrm>
            <a:off x="6178632" y="2715769"/>
            <a:ext cx="475057" cy="443701"/>
            <a:chOff x="964222" y="1913482"/>
            <a:chExt cx="2041451" cy="1396429"/>
          </a:xfrm>
        </p:grpSpPr>
        <p:sp>
          <p:nvSpPr>
            <p:cNvPr id="25" name="Freeform 24">
              <a:extLst>
                <a:ext uri="{FF2B5EF4-FFF2-40B4-BE49-F238E27FC236}">
                  <a16:creationId xmlns:a16="http://schemas.microsoft.com/office/drawing/2014/main" id="{EB1EE79D-783F-4479-D9AE-B433DFC42FD6}"/>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26" name="Freeform 25">
              <a:extLst>
                <a:ext uri="{FF2B5EF4-FFF2-40B4-BE49-F238E27FC236}">
                  <a16:creationId xmlns:a16="http://schemas.microsoft.com/office/drawing/2014/main" id="{8A1C8787-04B1-AAAF-611C-9A36E5ED384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27" name="Freeform 26">
              <a:extLst>
                <a:ext uri="{FF2B5EF4-FFF2-40B4-BE49-F238E27FC236}">
                  <a16:creationId xmlns:a16="http://schemas.microsoft.com/office/drawing/2014/main" id="{457EE88B-EFF5-9E0D-8175-82B3A7E6C221}"/>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28" name="Freeform 27">
              <a:extLst>
                <a:ext uri="{FF2B5EF4-FFF2-40B4-BE49-F238E27FC236}">
                  <a16:creationId xmlns:a16="http://schemas.microsoft.com/office/drawing/2014/main" id="{DC0C685A-7D45-D479-9EB8-6B97FAC8EE90}"/>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29" name="Freeform 28">
              <a:extLst>
                <a:ext uri="{FF2B5EF4-FFF2-40B4-BE49-F238E27FC236}">
                  <a16:creationId xmlns:a16="http://schemas.microsoft.com/office/drawing/2014/main" id="{39BC1F81-F5B8-AB8F-7835-A1CB3F1D1B4C}"/>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30" name="Group 29">
            <a:extLst>
              <a:ext uri="{FF2B5EF4-FFF2-40B4-BE49-F238E27FC236}">
                <a16:creationId xmlns:a16="http://schemas.microsoft.com/office/drawing/2014/main" id="{043250E3-F552-B6A7-5BBE-ABF526377DC0}"/>
              </a:ext>
            </a:extLst>
          </p:cNvPr>
          <p:cNvGrpSpPr/>
          <p:nvPr/>
        </p:nvGrpSpPr>
        <p:grpSpPr>
          <a:xfrm>
            <a:off x="7417539" y="2886435"/>
            <a:ext cx="475057" cy="217345"/>
            <a:chOff x="964222" y="2625878"/>
            <a:chExt cx="2041451" cy="684033"/>
          </a:xfrm>
        </p:grpSpPr>
        <p:sp>
          <p:nvSpPr>
            <p:cNvPr id="31" name="Freeform 30">
              <a:extLst>
                <a:ext uri="{FF2B5EF4-FFF2-40B4-BE49-F238E27FC236}">
                  <a16:creationId xmlns:a16="http://schemas.microsoft.com/office/drawing/2014/main" id="{0F4FE5CE-9606-AA48-F761-54499D41F44A}"/>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32" name="Freeform 31">
              <a:extLst>
                <a:ext uri="{FF2B5EF4-FFF2-40B4-BE49-F238E27FC236}">
                  <a16:creationId xmlns:a16="http://schemas.microsoft.com/office/drawing/2014/main" id="{EF253D37-65F1-2CE0-B2FA-52826A903F40}"/>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39" name="Group 38">
            <a:extLst>
              <a:ext uri="{FF2B5EF4-FFF2-40B4-BE49-F238E27FC236}">
                <a16:creationId xmlns:a16="http://schemas.microsoft.com/office/drawing/2014/main" id="{45125C50-27C0-C996-440B-509F57FC203B}"/>
              </a:ext>
            </a:extLst>
          </p:cNvPr>
          <p:cNvGrpSpPr/>
          <p:nvPr/>
        </p:nvGrpSpPr>
        <p:grpSpPr>
          <a:xfrm>
            <a:off x="6711301" y="2715769"/>
            <a:ext cx="475057" cy="443701"/>
            <a:chOff x="964222" y="1913482"/>
            <a:chExt cx="2041451" cy="1396429"/>
          </a:xfrm>
        </p:grpSpPr>
        <p:sp>
          <p:nvSpPr>
            <p:cNvPr id="40" name="Freeform 39">
              <a:extLst>
                <a:ext uri="{FF2B5EF4-FFF2-40B4-BE49-F238E27FC236}">
                  <a16:creationId xmlns:a16="http://schemas.microsoft.com/office/drawing/2014/main" id="{135923F5-1FDD-90C0-B48F-F5AA138029B8}"/>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1" name="Freeform 40">
              <a:extLst>
                <a:ext uri="{FF2B5EF4-FFF2-40B4-BE49-F238E27FC236}">
                  <a16:creationId xmlns:a16="http://schemas.microsoft.com/office/drawing/2014/main" id="{A00CB119-E8B4-EBAA-F925-4CF2BA35DF3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2" name="Freeform 41">
              <a:extLst>
                <a:ext uri="{FF2B5EF4-FFF2-40B4-BE49-F238E27FC236}">
                  <a16:creationId xmlns:a16="http://schemas.microsoft.com/office/drawing/2014/main" id="{2B9D36FF-EB58-24A4-C0B2-07906D709A46}"/>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3" name="Freeform 42">
              <a:extLst>
                <a:ext uri="{FF2B5EF4-FFF2-40B4-BE49-F238E27FC236}">
                  <a16:creationId xmlns:a16="http://schemas.microsoft.com/office/drawing/2014/main" id="{760EC306-0A90-3714-EEDC-71563ED65625}"/>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4" name="Freeform 43">
              <a:extLst>
                <a:ext uri="{FF2B5EF4-FFF2-40B4-BE49-F238E27FC236}">
                  <a16:creationId xmlns:a16="http://schemas.microsoft.com/office/drawing/2014/main" id="{D5C3DC88-A50D-1C3D-99E9-4D458FBC6A6B}"/>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45" name="Group 44">
            <a:extLst>
              <a:ext uri="{FF2B5EF4-FFF2-40B4-BE49-F238E27FC236}">
                <a16:creationId xmlns:a16="http://schemas.microsoft.com/office/drawing/2014/main" id="{16644E51-C6E3-7BB6-8F23-B1EC0D458F85}"/>
              </a:ext>
            </a:extLst>
          </p:cNvPr>
          <p:cNvGrpSpPr/>
          <p:nvPr/>
        </p:nvGrpSpPr>
        <p:grpSpPr>
          <a:xfrm>
            <a:off x="7973083" y="2888000"/>
            <a:ext cx="475057" cy="217345"/>
            <a:chOff x="964222" y="2625878"/>
            <a:chExt cx="2041451" cy="684033"/>
          </a:xfrm>
        </p:grpSpPr>
        <p:sp>
          <p:nvSpPr>
            <p:cNvPr id="46" name="Freeform 45">
              <a:extLst>
                <a:ext uri="{FF2B5EF4-FFF2-40B4-BE49-F238E27FC236}">
                  <a16:creationId xmlns:a16="http://schemas.microsoft.com/office/drawing/2014/main" id="{DCEEC2CE-D000-ACE7-93A7-8FF7ADEE4446}"/>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7" name="Freeform 46">
              <a:extLst>
                <a:ext uri="{FF2B5EF4-FFF2-40B4-BE49-F238E27FC236}">
                  <a16:creationId xmlns:a16="http://schemas.microsoft.com/office/drawing/2014/main" id="{9551ED92-302A-84AE-C4CC-5655A2FC6DB3}"/>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spTree>
    <p:extLst>
      <p:ext uri="{BB962C8B-B14F-4D97-AF65-F5344CB8AC3E}">
        <p14:creationId xmlns:p14="http://schemas.microsoft.com/office/powerpoint/2010/main" val="169153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a:blip r:embed="rId3">
            <a:extLst>
              <a:ext uri="{28A0092B-C50C-407E-A947-70E740481C1C}">
                <a14:useLocalDpi xmlns:a14="http://schemas.microsoft.com/office/drawing/2010/main" val="0"/>
              </a:ext>
            </a:extLst>
          </a:blip>
          <a:srcRect l="6683" r="6683"/>
          <a:stretch/>
        </p:blipFill>
        <p:spPr>
          <a:xfrm>
            <a:off x="5879486" y="-2674"/>
            <a:ext cx="3269594" cy="5198952"/>
          </a:xfrm>
          <a:prstGeom prst="rect">
            <a:avLst/>
          </a:prstGeom>
          <a:ln w="50800">
            <a:noFill/>
          </a:ln>
        </p:spPr>
      </p:pic>
      <p:sp>
        <p:nvSpPr>
          <p:cNvPr id="2" name="Rectangle 1">
            <a:extLst>
              <a:ext uri="{FF2B5EF4-FFF2-40B4-BE49-F238E27FC236}">
                <a16:creationId xmlns:a16="http://schemas.microsoft.com/office/drawing/2014/main" id="{AA57F047-CA88-60B7-DF70-F38364BE07A5}"/>
              </a:ext>
            </a:extLst>
          </p:cNvPr>
          <p:cNvSpPr/>
          <p:nvPr/>
        </p:nvSpPr>
        <p:spPr>
          <a:xfrm>
            <a:off x="298383" y="141803"/>
            <a:ext cx="5274644" cy="707886"/>
          </a:xfrm>
          <a:prstGeom prst="rect">
            <a:avLst/>
          </a:prstGeom>
        </p:spPr>
        <p:txBody>
          <a:bodyPr wrap="square">
            <a:spAutoFit/>
          </a:bodyPr>
          <a:lstStyle/>
          <a:p>
            <a:pPr marL="0" algn="ctr" defTabSz="914400" eaLnBrk="1" latinLnBrk="0" hangingPunct="1"/>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Using hybrids to map the expression changes that shaped disease genes</a:t>
            </a:r>
          </a:p>
        </p:txBody>
      </p:sp>
      <p:cxnSp>
        <p:nvCxnSpPr>
          <p:cNvPr id="3" name="Straight Connector 2">
            <a:extLst>
              <a:ext uri="{FF2B5EF4-FFF2-40B4-BE49-F238E27FC236}">
                <a16:creationId xmlns:a16="http://schemas.microsoft.com/office/drawing/2014/main" id="{99A45468-95FB-A29A-B26A-160AC5C69873}"/>
              </a:ext>
            </a:extLst>
          </p:cNvPr>
          <p:cNvCxnSpPr>
            <a:cxnSpLocks/>
          </p:cNvCxnSpPr>
          <p:nvPr/>
        </p:nvCxnSpPr>
        <p:spPr>
          <a:xfrm>
            <a:off x="0" y="1038597"/>
            <a:ext cx="5879486"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88" name="Group 87">
            <a:extLst>
              <a:ext uri="{FF2B5EF4-FFF2-40B4-BE49-F238E27FC236}">
                <a16:creationId xmlns:a16="http://schemas.microsoft.com/office/drawing/2014/main" id="{594E4C3B-81A2-1E03-415E-026914C73115}"/>
              </a:ext>
            </a:extLst>
          </p:cNvPr>
          <p:cNvGrpSpPr/>
          <p:nvPr/>
        </p:nvGrpSpPr>
        <p:grpSpPr>
          <a:xfrm>
            <a:off x="4017562" y="2647079"/>
            <a:ext cx="335693" cy="313536"/>
            <a:chOff x="964222" y="1913482"/>
            <a:chExt cx="2041451" cy="1396429"/>
          </a:xfrm>
        </p:grpSpPr>
        <p:sp>
          <p:nvSpPr>
            <p:cNvPr id="89" name="Freeform 88">
              <a:extLst>
                <a:ext uri="{FF2B5EF4-FFF2-40B4-BE49-F238E27FC236}">
                  <a16:creationId xmlns:a16="http://schemas.microsoft.com/office/drawing/2014/main" id="{95EA8D0D-5138-3464-F4F2-E9FFAE8B512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0" name="Freeform 89">
              <a:extLst>
                <a:ext uri="{FF2B5EF4-FFF2-40B4-BE49-F238E27FC236}">
                  <a16:creationId xmlns:a16="http://schemas.microsoft.com/office/drawing/2014/main" id="{343C6BE9-130B-ADD4-DB61-7790D12F09A1}"/>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1" name="Freeform 90">
              <a:extLst>
                <a:ext uri="{FF2B5EF4-FFF2-40B4-BE49-F238E27FC236}">
                  <a16:creationId xmlns:a16="http://schemas.microsoft.com/office/drawing/2014/main" id="{CAB074FE-B821-F31E-E53A-1C3DC6FCF5D0}"/>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2" name="Freeform 91">
              <a:extLst>
                <a:ext uri="{FF2B5EF4-FFF2-40B4-BE49-F238E27FC236}">
                  <a16:creationId xmlns:a16="http://schemas.microsoft.com/office/drawing/2014/main" id="{328E80C7-B145-B1C4-6E09-1DBA218502E3}"/>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3" name="Freeform 92">
              <a:extLst>
                <a:ext uri="{FF2B5EF4-FFF2-40B4-BE49-F238E27FC236}">
                  <a16:creationId xmlns:a16="http://schemas.microsoft.com/office/drawing/2014/main" id="{06B63FE1-C213-29BA-2966-AF4FC536C074}"/>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94" name="Group 93">
            <a:extLst>
              <a:ext uri="{FF2B5EF4-FFF2-40B4-BE49-F238E27FC236}">
                <a16:creationId xmlns:a16="http://schemas.microsoft.com/office/drawing/2014/main" id="{854E569C-3D69-2A67-46C2-7C8B7BF292E1}"/>
              </a:ext>
            </a:extLst>
          </p:cNvPr>
          <p:cNvGrpSpPr/>
          <p:nvPr/>
        </p:nvGrpSpPr>
        <p:grpSpPr>
          <a:xfrm>
            <a:off x="3293430" y="2730239"/>
            <a:ext cx="335693" cy="153584"/>
            <a:chOff x="964222" y="2625878"/>
            <a:chExt cx="2041451" cy="684033"/>
          </a:xfrm>
        </p:grpSpPr>
        <p:sp>
          <p:nvSpPr>
            <p:cNvPr id="95" name="Freeform 94">
              <a:extLst>
                <a:ext uri="{FF2B5EF4-FFF2-40B4-BE49-F238E27FC236}">
                  <a16:creationId xmlns:a16="http://schemas.microsoft.com/office/drawing/2014/main" id="{3AE5B18E-1F4B-0A30-5503-3BF41C35BA94}"/>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6" name="Freeform 95">
              <a:extLst>
                <a:ext uri="{FF2B5EF4-FFF2-40B4-BE49-F238E27FC236}">
                  <a16:creationId xmlns:a16="http://schemas.microsoft.com/office/drawing/2014/main" id="{F7ED6601-2531-D3EE-7E72-5FD7E682F0F9}"/>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pic>
        <p:nvPicPr>
          <p:cNvPr id="106" name="Picture 105">
            <a:extLst>
              <a:ext uri="{FF2B5EF4-FFF2-40B4-BE49-F238E27FC236}">
                <a16:creationId xmlns:a16="http://schemas.microsoft.com/office/drawing/2014/main" id="{80414040-1D4C-E04C-0C4A-850477E0A7F2}"/>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4009307" y="2147487"/>
            <a:ext cx="431506" cy="450268"/>
          </a:xfrm>
          <a:prstGeom prst="rect">
            <a:avLst/>
          </a:prstGeom>
        </p:spPr>
      </p:pic>
      <p:pic>
        <p:nvPicPr>
          <p:cNvPr id="107" name="Picture 106">
            <a:extLst>
              <a:ext uri="{FF2B5EF4-FFF2-40B4-BE49-F238E27FC236}">
                <a16:creationId xmlns:a16="http://schemas.microsoft.com/office/drawing/2014/main" id="{99B836F0-2D4A-600D-97C4-8CE35EF0B695}"/>
              </a:ext>
            </a:extLst>
          </p:cNvPr>
          <p:cNvPicPr>
            <a:picLocks noChangeAspect="1"/>
          </p:cNvPicPr>
          <p:nvPr/>
        </p:nvPicPr>
        <p:blipFill>
          <a:blip r:embed="rId5">
            <a:lum bright="20000" contrast="-40000"/>
          </a:blip>
          <a:stretch>
            <a:fillRect/>
          </a:stretch>
        </p:blipFill>
        <p:spPr>
          <a:xfrm flipH="1">
            <a:off x="3279606" y="2136965"/>
            <a:ext cx="405839" cy="460790"/>
          </a:xfrm>
          <a:prstGeom prst="rect">
            <a:avLst/>
          </a:prstGeom>
        </p:spPr>
      </p:pic>
      <p:sp>
        <p:nvSpPr>
          <p:cNvPr id="108" name="Rectangle 107">
            <a:extLst>
              <a:ext uri="{FF2B5EF4-FFF2-40B4-BE49-F238E27FC236}">
                <a16:creationId xmlns:a16="http://schemas.microsoft.com/office/drawing/2014/main" id="{B9E9D2C7-EFD2-0A2D-EC46-34C73DEFB88F}"/>
              </a:ext>
            </a:extLst>
          </p:cNvPr>
          <p:cNvSpPr/>
          <p:nvPr/>
        </p:nvSpPr>
        <p:spPr>
          <a:xfrm>
            <a:off x="2862169" y="1564137"/>
            <a:ext cx="2003933" cy="584775"/>
          </a:xfrm>
          <a:prstGeom prst="rect">
            <a:avLst/>
          </a:prstGeom>
        </p:spPr>
        <p:txBody>
          <a:bodyPr wrap="square">
            <a:spAutoFit/>
          </a:bodyPr>
          <a:lstStyle/>
          <a:p>
            <a:pPr marL="0" algn="ctr" defTabSz="914400" eaLnBrk="1" latinLnBrk="0" hangingPunct="1"/>
            <a:r>
              <a:rPr lang="en-US" sz="1600"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Expression in hybrid neurons</a:t>
            </a:r>
          </a:p>
        </p:txBody>
      </p:sp>
      <p:grpSp>
        <p:nvGrpSpPr>
          <p:cNvPr id="109" name="Group 108">
            <a:extLst>
              <a:ext uri="{FF2B5EF4-FFF2-40B4-BE49-F238E27FC236}">
                <a16:creationId xmlns:a16="http://schemas.microsoft.com/office/drawing/2014/main" id="{1C81AE61-9F06-742D-E571-C4E79F104482}"/>
              </a:ext>
            </a:extLst>
          </p:cNvPr>
          <p:cNvGrpSpPr/>
          <p:nvPr/>
        </p:nvGrpSpPr>
        <p:grpSpPr>
          <a:xfrm>
            <a:off x="4017562" y="2973553"/>
            <a:ext cx="335693" cy="313536"/>
            <a:chOff x="964222" y="1913482"/>
            <a:chExt cx="2041451" cy="1396429"/>
          </a:xfrm>
        </p:grpSpPr>
        <p:sp>
          <p:nvSpPr>
            <p:cNvPr id="110" name="Freeform 109">
              <a:extLst>
                <a:ext uri="{FF2B5EF4-FFF2-40B4-BE49-F238E27FC236}">
                  <a16:creationId xmlns:a16="http://schemas.microsoft.com/office/drawing/2014/main" id="{DAAACB69-9D53-AB38-A76D-9B7D0335377E}"/>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1" name="Freeform 110">
              <a:extLst>
                <a:ext uri="{FF2B5EF4-FFF2-40B4-BE49-F238E27FC236}">
                  <a16:creationId xmlns:a16="http://schemas.microsoft.com/office/drawing/2014/main" id="{82A82B5A-3C0C-B372-213C-1A49A8B4363A}"/>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2" name="Freeform 111">
              <a:extLst>
                <a:ext uri="{FF2B5EF4-FFF2-40B4-BE49-F238E27FC236}">
                  <a16:creationId xmlns:a16="http://schemas.microsoft.com/office/drawing/2014/main" id="{8D0BA70C-86F7-3F15-8A0D-450C8B478C99}"/>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3" name="Freeform 112">
              <a:extLst>
                <a:ext uri="{FF2B5EF4-FFF2-40B4-BE49-F238E27FC236}">
                  <a16:creationId xmlns:a16="http://schemas.microsoft.com/office/drawing/2014/main" id="{9DB07190-1C4C-8BDB-FF63-A05BCC7D3031}"/>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4" name="Freeform 113">
              <a:extLst>
                <a:ext uri="{FF2B5EF4-FFF2-40B4-BE49-F238E27FC236}">
                  <a16:creationId xmlns:a16="http://schemas.microsoft.com/office/drawing/2014/main" id="{B0EE012A-FA24-C11A-2F68-675AA7908E97}"/>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15" name="Group 114">
            <a:extLst>
              <a:ext uri="{FF2B5EF4-FFF2-40B4-BE49-F238E27FC236}">
                <a16:creationId xmlns:a16="http://schemas.microsoft.com/office/drawing/2014/main" id="{DE08026F-DBCD-853C-29F5-065D0086A7A2}"/>
              </a:ext>
            </a:extLst>
          </p:cNvPr>
          <p:cNvGrpSpPr/>
          <p:nvPr/>
        </p:nvGrpSpPr>
        <p:grpSpPr>
          <a:xfrm>
            <a:off x="3293430" y="3056713"/>
            <a:ext cx="335693" cy="153584"/>
            <a:chOff x="964222" y="2625878"/>
            <a:chExt cx="2041451" cy="684033"/>
          </a:xfrm>
        </p:grpSpPr>
        <p:sp>
          <p:nvSpPr>
            <p:cNvPr id="116" name="Freeform 115">
              <a:extLst>
                <a:ext uri="{FF2B5EF4-FFF2-40B4-BE49-F238E27FC236}">
                  <a16:creationId xmlns:a16="http://schemas.microsoft.com/office/drawing/2014/main" id="{56C5B0C9-AFAE-358C-739B-1FE33A52FA39}"/>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17" name="Freeform 116">
              <a:extLst>
                <a:ext uri="{FF2B5EF4-FFF2-40B4-BE49-F238E27FC236}">
                  <a16:creationId xmlns:a16="http://schemas.microsoft.com/office/drawing/2014/main" id="{692F4AF7-CBCC-8B56-1828-DC5FA8FD613C}"/>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118" name="Group 117">
            <a:extLst>
              <a:ext uri="{FF2B5EF4-FFF2-40B4-BE49-F238E27FC236}">
                <a16:creationId xmlns:a16="http://schemas.microsoft.com/office/drawing/2014/main" id="{6982FDE3-197C-EFF8-BD13-AAFBB3F98F25}"/>
              </a:ext>
            </a:extLst>
          </p:cNvPr>
          <p:cNvGrpSpPr/>
          <p:nvPr/>
        </p:nvGrpSpPr>
        <p:grpSpPr>
          <a:xfrm>
            <a:off x="4017562" y="3329869"/>
            <a:ext cx="335693" cy="313536"/>
            <a:chOff x="964222" y="1913482"/>
            <a:chExt cx="2041451" cy="1396429"/>
          </a:xfrm>
        </p:grpSpPr>
        <p:sp>
          <p:nvSpPr>
            <p:cNvPr id="119" name="Freeform 118">
              <a:extLst>
                <a:ext uri="{FF2B5EF4-FFF2-40B4-BE49-F238E27FC236}">
                  <a16:creationId xmlns:a16="http://schemas.microsoft.com/office/drawing/2014/main" id="{008DAD5F-63BB-C038-2036-50E171B317A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0" name="Freeform 119">
              <a:extLst>
                <a:ext uri="{FF2B5EF4-FFF2-40B4-BE49-F238E27FC236}">
                  <a16:creationId xmlns:a16="http://schemas.microsoft.com/office/drawing/2014/main" id="{574AFC05-6C44-17B4-8CE9-C64D68CA870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1" name="Freeform 120">
              <a:extLst>
                <a:ext uri="{FF2B5EF4-FFF2-40B4-BE49-F238E27FC236}">
                  <a16:creationId xmlns:a16="http://schemas.microsoft.com/office/drawing/2014/main" id="{791E26CC-F5C1-2798-3769-6F2CCC32A995}"/>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2" name="Freeform 121">
              <a:extLst>
                <a:ext uri="{FF2B5EF4-FFF2-40B4-BE49-F238E27FC236}">
                  <a16:creationId xmlns:a16="http://schemas.microsoft.com/office/drawing/2014/main" id="{60E08C34-7C88-975D-6DB6-A1717D382155}"/>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3" name="Freeform 122">
              <a:extLst>
                <a:ext uri="{FF2B5EF4-FFF2-40B4-BE49-F238E27FC236}">
                  <a16:creationId xmlns:a16="http://schemas.microsoft.com/office/drawing/2014/main" id="{F333384A-E8DE-865B-F4E9-1A0B217CC539}"/>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24" name="Group 123">
            <a:extLst>
              <a:ext uri="{FF2B5EF4-FFF2-40B4-BE49-F238E27FC236}">
                <a16:creationId xmlns:a16="http://schemas.microsoft.com/office/drawing/2014/main" id="{8F596B0A-87E0-26BE-47AB-B39F32C72122}"/>
              </a:ext>
            </a:extLst>
          </p:cNvPr>
          <p:cNvGrpSpPr/>
          <p:nvPr/>
        </p:nvGrpSpPr>
        <p:grpSpPr>
          <a:xfrm>
            <a:off x="3293430" y="3413029"/>
            <a:ext cx="335693" cy="153584"/>
            <a:chOff x="964222" y="2625878"/>
            <a:chExt cx="2041451" cy="684033"/>
          </a:xfrm>
        </p:grpSpPr>
        <p:sp>
          <p:nvSpPr>
            <p:cNvPr id="125" name="Freeform 124">
              <a:extLst>
                <a:ext uri="{FF2B5EF4-FFF2-40B4-BE49-F238E27FC236}">
                  <a16:creationId xmlns:a16="http://schemas.microsoft.com/office/drawing/2014/main" id="{89768242-B339-758F-0DEF-6196B9BBCAEA}"/>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6" name="Freeform 125">
              <a:extLst>
                <a:ext uri="{FF2B5EF4-FFF2-40B4-BE49-F238E27FC236}">
                  <a16:creationId xmlns:a16="http://schemas.microsoft.com/office/drawing/2014/main" id="{AEA9540C-D326-2C54-084C-B045B960B8D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127" name="Group 126">
            <a:extLst>
              <a:ext uri="{FF2B5EF4-FFF2-40B4-BE49-F238E27FC236}">
                <a16:creationId xmlns:a16="http://schemas.microsoft.com/office/drawing/2014/main" id="{682B7DCB-710E-CB63-019A-73FB84273AFD}"/>
              </a:ext>
            </a:extLst>
          </p:cNvPr>
          <p:cNvGrpSpPr/>
          <p:nvPr/>
        </p:nvGrpSpPr>
        <p:grpSpPr>
          <a:xfrm>
            <a:off x="3293430" y="3705476"/>
            <a:ext cx="335693" cy="313536"/>
            <a:chOff x="964222" y="1913482"/>
            <a:chExt cx="2041451" cy="1396429"/>
          </a:xfrm>
        </p:grpSpPr>
        <p:sp>
          <p:nvSpPr>
            <p:cNvPr id="128" name="Freeform 127">
              <a:extLst>
                <a:ext uri="{FF2B5EF4-FFF2-40B4-BE49-F238E27FC236}">
                  <a16:creationId xmlns:a16="http://schemas.microsoft.com/office/drawing/2014/main" id="{5C8419AE-D189-09D8-477C-0FEB726DE59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29" name="Freeform 128">
              <a:extLst>
                <a:ext uri="{FF2B5EF4-FFF2-40B4-BE49-F238E27FC236}">
                  <a16:creationId xmlns:a16="http://schemas.microsoft.com/office/drawing/2014/main" id="{E6318E0F-25B6-E987-38A6-EC9A907A658E}"/>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0" name="Freeform 129">
              <a:extLst>
                <a:ext uri="{FF2B5EF4-FFF2-40B4-BE49-F238E27FC236}">
                  <a16:creationId xmlns:a16="http://schemas.microsoft.com/office/drawing/2014/main" id="{ACD5CED2-8D5C-41EB-FD42-32D70F0A8ACB}"/>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1" name="Freeform 130">
              <a:extLst>
                <a:ext uri="{FF2B5EF4-FFF2-40B4-BE49-F238E27FC236}">
                  <a16:creationId xmlns:a16="http://schemas.microsoft.com/office/drawing/2014/main" id="{CC2A4BFB-8048-E126-C4C0-840EFBC749A2}"/>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2" name="Freeform 131">
              <a:extLst>
                <a:ext uri="{FF2B5EF4-FFF2-40B4-BE49-F238E27FC236}">
                  <a16:creationId xmlns:a16="http://schemas.microsoft.com/office/drawing/2014/main" id="{95845A7B-8129-3F3F-D5DF-5D748BD09089}"/>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33" name="Group 132">
            <a:extLst>
              <a:ext uri="{FF2B5EF4-FFF2-40B4-BE49-F238E27FC236}">
                <a16:creationId xmlns:a16="http://schemas.microsoft.com/office/drawing/2014/main" id="{DA171C9F-6C93-084D-70E4-118694E1FE08}"/>
              </a:ext>
            </a:extLst>
          </p:cNvPr>
          <p:cNvGrpSpPr/>
          <p:nvPr/>
        </p:nvGrpSpPr>
        <p:grpSpPr>
          <a:xfrm>
            <a:off x="4017562" y="3788636"/>
            <a:ext cx="335693" cy="153584"/>
            <a:chOff x="964222" y="2625878"/>
            <a:chExt cx="2041451" cy="684033"/>
          </a:xfrm>
        </p:grpSpPr>
        <p:sp>
          <p:nvSpPr>
            <p:cNvPr id="134" name="Freeform 133">
              <a:extLst>
                <a:ext uri="{FF2B5EF4-FFF2-40B4-BE49-F238E27FC236}">
                  <a16:creationId xmlns:a16="http://schemas.microsoft.com/office/drawing/2014/main" id="{00BF2AEA-EC77-E19F-D939-AAFF65F5B155}"/>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5" name="Freeform 134">
              <a:extLst>
                <a:ext uri="{FF2B5EF4-FFF2-40B4-BE49-F238E27FC236}">
                  <a16:creationId xmlns:a16="http://schemas.microsoft.com/office/drawing/2014/main" id="{CEEE2FFD-8F80-B799-C0A3-38787C35C67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136" name="Group 135">
            <a:extLst>
              <a:ext uri="{FF2B5EF4-FFF2-40B4-BE49-F238E27FC236}">
                <a16:creationId xmlns:a16="http://schemas.microsoft.com/office/drawing/2014/main" id="{91503879-8790-561B-D085-E30D07F11088}"/>
              </a:ext>
            </a:extLst>
          </p:cNvPr>
          <p:cNvGrpSpPr/>
          <p:nvPr/>
        </p:nvGrpSpPr>
        <p:grpSpPr>
          <a:xfrm>
            <a:off x="4017562" y="4060793"/>
            <a:ext cx="335693" cy="313536"/>
            <a:chOff x="964222" y="1913482"/>
            <a:chExt cx="2041451" cy="1396429"/>
          </a:xfrm>
        </p:grpSpPr>
        <p:sp>
          <p:nvSpPr>
            <p:cNvPr id="137" name="Freeform 136">
              <a:extLst>
                <a:ext uri="{FF2B5EF4-FFF2-40B4-BE49-F238E27FC236}">
                  <a16:creationId xmlns:a16="http://schemas.microsoft.com/office/drawing/2014/main" id="{D1C77794-D253-FF16-5B5F-5210295CC4E3}"/>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8" name="Freeform 137">
              <a:extLst>
                <a:ext uri="{FF2B5EF4-FFF2-40B4-BE49-F238E27FC236}">
                  <a16:creationId xmlns:a16="http://schemas.microsoft.com/office/drawing/2014/main" id="{7A589D2B-03E5-E329-7B0E-B763C67C9B6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39" name="Freeform 138">
              <a:extLst>
                <a:ext uri="{FF2B5EF4-FFF2-40B4-BE49-F238E27FC236}">
                  <a16:creationId xmlns:a16="http://schemas.microsoft.com/office/drawing/2014/main" id="{B208645F-2ABE-3221-7158-C8B335746DE0}"/>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0" name="Freeform 139">
              <a:extLst>
                <a:ext uri="{FF2B5EF4-FFF2-40B4-BE49-F238E27FC236}">
                  <a16:creationId xmlns:a16="http://schemas.microsoft.com/office/drawing/2014/main" id="{107BE36D-6193-F845-7441-5C2134C3BDD4}"/>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1" name="Freeform 140">
              <a:extLst>
                <a:ext uri="{FF2B5EF4-FFF2-40B4-BE49-F238E27FC236}">
                  <a16:creationId xmlns:a16="http://schemas.microsoft.com/office/drawing/2014/main" id="{22E79543-2CED-8729-55B3-DA44EC878876}"/>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42" name="Group 141">
            <a:extLst>
              <a:ext uri="{FF2B5EF4-FFF2-40B4-BE49-F238E27FC236}">
                <a16:creationId xmlns:a16="http://schemas.microsoft.com/office/drawing/2014/main" id="{5D9B7486-CA0B-7882-3A9E-04A79B3D1064}"/>
              </a:ext>
            </a:extLst>
          </p:cNvPr>
          <p:cNvGrpSpPr/>
          <p:nvPr/>
        </p:nvGrpSpPr>
        <p:grpSpPr>
          <a:xfrm>
            <a:off x="3293430" y="4143953"/>
            <a:ext cx="335693" cy="153584"/>
            <a:chOff x="964222" y="2625878"/>
            <a:chExt cx="2041451" cy="684033"/>
          </a:xfrm>
        </p:grpSpPr>
        <p:sp>
          <p:nvSpPr>
            <p:cNvPr id="143" name="Freeform 142">
              <a:extLst>
                <a:ext uri="{FF2B5EF4-FFF2-40B4-BE49-F238E27FC236}">
                  <a16:creationId xmlns:a16="http://schemas.microsoft.com/office/drawing/2014/main" id="{1A433432-8246-28AC-E944-A0A8C9EEF31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4" name="Freeform 143">
              <a:extLst>
                <a:ext uri="{FF2B5EF4-FFF2-40B4-BE49-F238E27FC236}">
                  <a16:creationId xmlns:a16="http://schemas.microsoft.com/office/drawing/2014/main" id="{72DD8BB0-3B0A-450F-1F64-3DE1907BB830}"/>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145" name="Group 144">
            <a:extLst>
              <a:ext uri="{FF2B5EF4-FFF2-40B4-BE49-F238E27FC236}">
                <a16:creationId xmlns:a16="http://schemas.microsoft.com/office/drawing/2014/main" id="{8C4AAC03-5609-83C9-1431-0A4279A49601}"/>
              </a:ext>
            </a:extLst>
          </p:cNvPr>
          <p:cNvGrpSpPr/>
          <p:nvPr/>
        </p:nvGrpSpPr>
        <p:grpSpPr>
          <a:xfrm>
            <a:off x="4017562" y="4609068"/>
            <a:ext cx="335693" cy="313536"/>
            <a:chOff x="964222" y="1913482"/>
            <a:chExt cx="2041451" cy="1396429"/>
          </a:xfrm>
        </p:grpSpPr>
        <p:sp>
          <p:nvSpPr>
            <p:cNvPr id="146" name="Freeform 145">
              <a:extLst>
                <a:ext uri="{FF2B5EF4-FFF2-40B4-BE49-F238E27FC236}">
                  <a16:creationId xmlns:a16="http://schemas.microsoft.com/office/drawing/2014/main" id="{90A8DED4-DA2D-8002-E266-2B18B0CCEFD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7" name="Freeform 146">
              <a:extLst>
                <a:ext uri="{FF2B5EF4-FFF2-40B4-BE49-F238E27FC236}">
                  <a16:creationId xmlns:a16="http://schemas.microsoft.com/office/drawing/2014/main" id="{40E61079-81D2-9FBB-9E38-85002A92782D}"/>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8" name="Freeform 147">
              <a:extLst>
                <a:ext uri="{FF2B5EF4-FFF2-40B4-BE49-F238E27FC236}">
                  <a16:creationId xmlns:a16="http://schemas.microsoft.com/office/drawing/2014/main" id="{BFA49CE0-E50A-8F83-4827-8FB5B52AFEC8}"/>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49" name="Freeform 148">
              <a:extLst>
                <a:ext uri="{FF2B5EF4-FFF2-40B4-BE49-F238E27FC236}">
                  <a16:creationId xmlns:a16="http://schemas.microsoft.com/office/drawing/2014/main" id="{835BBE3D-0EB5-439A-92FC-90043412A3FE}"/>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50" name="Freeform 149">
              <a:extLst>
                <a:ext uri="{FF2B5EF4-FFF2-40B4-BE49-F238E27FC236}">
                  <a16:creationId xmlns:a16="http://schemas.microsoft.com/office/drawing/2014/main" id="{6CFB7D34-1F24-5B05-063C-E42BFB433417}"/>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grpSp>
      <p:grpSp>
        <p:nvGrpSpPr>
          <p:cNvPr id="151" name="Group 150">
            <a:extLst>
              <a:ext uri="{FF2B5EF4-FFF2-40B4-BE49-F238E27FC236}">
                <a16:creationId xmlns:a16="http://schemas.microsoft.com/office/drawing/2014/main" id="{08124621-28F2-88B7-AEDD-8917AAB58C35}"/>
              </a:ext>
            </a:extLst>
          </p:cNvPr>
          <p:cNvGrpSpPr/>
          <p:nvPr/>
        </p:nvGrpSpPr>
        <p:grpSpPr>
          <a:xfrm>
            <a:off x="3293430" y="4692228"/>
            <a:ext cx="335693" cy="153584"/>
            <a:chOff x="964222" y="2625878"/>
            <a:chExt cx="2041451" cy="684033"/>
          </a:xfrm>
        </p:grpSpPr>
        <p:sp>
          <p:nvSpPr>
            <p:cNvPr id="152" name="Freeform 151">
              <a:extLst>
                <a:ext uri="{FF2B5EF4-FFF2-40B4-BE49-F238E27FC236}">
                  <a16:creationId xmlns:a16="http://schemas.microsoft.com/office/drawing/2014/main" id="{397CFC4F-68AE-4EDE-AAE8-F06AC00077E9}"/>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53" name="Freeform 152">
              <a:extLst>
                <a:ext uri="{FF2B5EF4-FFF2-40B4-BE49-F238E27FC236}">
                  <a16:creationId xmlns:a16="http://schemas.microsoft.com/office/drawing/2014/main" id="{0E4FB5A4-000B-FD1D-89DC-6D86F4DB81ED}"/>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5" name="Group 4">
            <a:extLst>
              <a:ext uri="{FF2B5EF4-FFF2-40B4-BE49-F238E27FC236}">
                <a16:creationId xmlns:a16="http://schemas.microsoft.com/office/drawing/2014/main" id="{F54C8D49-BBA8-6887-03BE-942D3A558597}"/>
              </a:ext>
            </a:extLst>
          </p:cNvPr>
          <p:cNvGrpSpPr/>
          <p:nvPr/>
        </p:nvGrpSpPr>
        <p:grpSpPr>
          <a:xfrm>
            <a:off x="309800" y="2041128"/>
            <a:ext cx="2034439" cy="2899389"/>
            <a:chOff x="309800" y="2041128"/>
            <a:chExt cx="2034439" cy="2899389"/>
          </a:xfrm>
        </p:grpSpPr>
        <p:sp>
          <p:nvSpPr>
            <p:cNvPr id="7" name="Rectangle 6">
              <a:extLst>
                <a:ext uri="{FF2B5EF4-FFF2-40B4-BE49-F238E27FC236}">
                  <a16:creationId xmlns:a16="http://schemas.microsoft.com/office/drawing/2014/main" id="{09769251-C3C5-2F71-2CA9-010B1D284574}"/>
                </a:ext>
              </a:extLst>
            </p:cNvPr>
            <p:cNvSpPr/>
            <p:nvPr/>
          </p:nvSpPr>
          <p:spPr>
            <a:xfrm>
              <a:off x="310575" y="2041128"/>
              <a:ext cx="2033664" cy="584775"/>
            </a:xfrm>
            <a:prstGeom prst="rect">
              <a:avLst/>
            </a:prstGeom>
          </p:spPr>
          <p:txBody>
            <a:bodyPr wrap="square">
              <a:spAutoFit/>
            </a:bodyPr>
            <a:lstStyle/>
            <a:p>
              <a:pPr marL="0" algn="l" defTabSz="914400" eaLnBrk="1" latinLnBrk="0" hangingPunct="1"/>
              <a:r>
                <a:rPr lang="en-US" sz="1600"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Alzheimer’s disease</a:t>
              </a:r>
              <a:br>
                <a:rPr lang="en-US" sz="1600"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br>
              <a:r>
                <a:rPr lang="en-US" sz="1600"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genes</a:t>
              </a:r>
            </a:p>
          </p:txBody>
        </p:sp>
        <p:sp>
          <p:nvSpPr>
            <p:cNvPr id="4" name="Rectangle 3">
              <a:extLst>
                <a:ext uri="{FF2B5EF4-FFF2-40B4-BE49-F238E27FC236}">
                  <a16:creationId xmlns:a16="http://schemas.microsoft.com/office/drawing/2014/main" id="{650C0199-67D2-9A22-C798-CBFCFE20849F}"/>
                </a:ext>
              </a:extLst>
            </p:cNvPr>
            <p:cNvSpPr/>
            <p:nvPr/>
          </p:nvSpPr>
          <p:spPr>
            <a:xfrm>
              <a:off x="309800" y="2627961"/>
              <a:ext cx="1021054" cy="2312556"/>
            </a:xfrm>
            <a:prstGeom prst="rect">
              <a:avLst/>
            </a:prstGeom>
          </p:spPr>
          <p:txBody>
            <a:bodyPr wrap="square">
              <a:spAutoFit/>
            </a:bodyPr>
            <a:lstStyle/>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1</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2</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3</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4</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5</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t>
              </a:r>
            </a:p>
            <a:p>
              <a:pPr marL="0" algn="l" defTabSz="914400" eaLnBrk="1" latinLnBrk="0" hangingPunct="1">
                <a:lnSpc>
                  <a:spcPct val="150000"/>
                </a:lnSpc>
              </a:pPr>
              <a:r>
                <a:rPr lang="en-US" sz="1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100</a:t>
              </a:r>
            </a:p>
          </p:txBody>
        </p:sp>
        <p:cxnSp>
          <p:nvCxnSpPr>
            <p:cNvPr id="157" name="Straight Connector 156">
              <a:extLst>
                <a:ext uri="{FF2B5EF4-FFF2-40B4-BE49-F238E27FC236}">
                  <a16:creationId xmlns:a16="http://schemas.microsoft.com/office/drawing/2014/main" id="{7827F500-0B21-9DF7-55BA-384F5A82FBFD}"/>
                </a:ext>
              </a:extLst>
            </p:cNvPr>
            <p:cNvCxnSpPr/>
            <p:nvPr/>
          </p:nvCxnSpPr>
          <p:spPr>
            <a:xfrm>
              <a:off x="414528" y="2651629"/>
              <a:ext cx="1694688"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159" name="Rectangle 158">
            <a:extLst>
              <a:ext uri="{FF2B5EF4-FFF2-40B4-BE49-F238E27FC236}">
                <a16:creationId xmlns:a16="http://schemas.microsoft.com/office/drawing/2014/main" id="{0BAA79E9-9AB9-81FC-1AE3-188F40FE9EBE}"/>
              </a:ext>
            </a:extLst>
          </p:cNvPr>
          <p:cNvSpPr/>
          <p:nvPr/>
        </p:nvSpPr>
        <p:spPr>
          <a:xfrm rot="20700000">
            <a:off x="2820633" y="3063546"/>
            <a:ext cx="2003933" cy="584775"/>
          </a:xfrm>
          <a:prstGeom prst="rect">
            <a:avLst/>
          </a:prstGeom>
          <a:solidFill>
            <a:srgbClr val="B12E31">
              <a:alpha val="54902"/>
            </a:srgbClr>
          </a:solidFill>
          <a:ln>
            <a:solidFill>
              <a:srgbClr val="B12E31"/>
            </a:solidFill>
          </a:ln>
        </p:spPr>
        <p:txBody>
          <a:bodyPr wrap="square">
            <a:spAutoFit/>
          </a:bodyPr>
          <a:lstStyle/>
          <a:p>
            <a:pPr marL="0" algn="ctr" defTabSz="914400" eaLnBrk="1" latinLnBrk="0" hangingPunct="1"/>
            <a:r>
              <a:rPr lang="en-US" sz="16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Signature of adaptive change</a:t>
            </a:r>
          </a:p>
        </p:txBody>
      </p:sp>
      <p:sp>
        <p:nvSpPr>
          <p:cNvPr id="160" name="Rectangle 159">
            <a:extLst>
              <a:ext uri="{FF2B5EF4-FFF2-40B4-BE49-F238E27FC236}">
                <a16:creationId xmlns:a16="http://schemas.microsoft.com/office/drawing/2014/main" id="{2ADF3963-64FC-0434-97ED-66B8B8CDD9A3}"/>
              </a:ext>
            </a:extLst>
          </p:cNvPr>
          <p:cNvSpPr/>
          <p:nvPr/>
        </p:nvSpPr>
        <p:spPr>
          <a:xfrm rot="20700000">
            <a:off x="2964626" y="3714580"/>
            <a:ext cx="2003933" cy="338554"/>
          </a:xfrm>
          <a:prstGeom prst="rect">
            <a:avLst/>
          </a:prstGeom>
          <a:solidFill>
            <a:srgbClr val="B12E31">
              <a:alpha val="54902"/>
            </a:srgbClr>
          </a:solidFill>
          <a:ln>
            <a:solidFill>
              <a:srgbClr val="B12E31"/>
            </a:solidFill>
          </a:ln>
        </p:spPr>
        <p:txBody>
          <a:bodyPr wrap="square">
            <a:spAutoFit/>
          </a:bodyPr>
          <a:lstStyle/>
          <a:p>
            <a:pPr marL="0" algn="ctr" defTabSz="914400" eaLnBrk="1" latinLnBrk="0" hangingPunct="1"/>
            <a:r>
              <a:rPr lang="en-US" sz="16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Trade-off?</a:t>
            </a:r>
          </a:p>
        </p:txBody>
      </p:sp>
    </p:spTree>
    <p:extLst>
      <p:ext uri="{BB962C8B-B14F-4D97-AF65-F5344CB8AC3E}">
        <p14:creationId xmlns:p14="http://schemas.microsoft.com/office/powerpoint/2010/main" val="53402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15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59" grpId="1" animBg="1"/>
      <p:bldP spid="16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a:blip r:embed="rId3">
            <a:extLst>
              <a:ext uri="{28A0092B-C50C-407E-A947-70E740481C1C}">
                <a14:useLocalDpi xmlns:a14="http://schemas.microsoft.com/office/drawing/2010/main" val="0"/>
              </a:ext>
            </a:extLst>
          </a:blip>
          <a:srcRect l="6683" r="6683"/>
          <a:stretch/>
        </p:blipFill>
        <p:spPr>
          <a:xfrm>
            <a:off x="5879486" y="-2674"/>
            <a:ext cx="3269594" cy="5198952"/>
          </a:xfrm>
          <a:prstGeom prst="rect">
            <a:avLst/>
          </a:prstGeom>
          <a:ln w="50800">
            <a:noFill/>
          </a:ln>
        </p:spPr>
      </p:pic>
      <p:sp>
        <p:nvSpPr>
          <p:cNvPr id="2" name="Rectangle 1">
            <a:extLst>
              <a:ext uri="{FF2B5EF4-FFF2-40B4-BE49-F238E27FC236}">
                <a16:creationId xmlns:a16="http://schemas.microsoft.com/office/drawing/2014/main" id="{AA57F047-CA88-60B7-DF70-F38364BE07A5}"/>
              </a:ext>
            </a:extLst>
          </p:cNvPr>
          <p:cNvSpPr/>
          <p:nvPr/>
        </p:nvSpPr>
        <p:spPr>
          <a:xfrm>
            <a:off x="298383" y="141803"/>
            <a:ext cx="5274644" cy="400110"/>
          </a:xfrm>
          <a:prstGeom prst="rect">
            <a:avLst/>
          </a:prstGeom>
        </p:spPr>
        <p:txBody>
          <a:bodyPr wrap="square">
            <a:spAutoFit/>
          </a:bodyPr>
          <a:lstStyle/>
          <a:p>
            <a:pPr marL="0" algn="ctr" defTabSz="914400" rtl="1" eaLnBrk="1" latinLnBrk="0" hangingPunct="1"/>
            <a:r>
              <a:rPr lang="en-US" sz="20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Using human-ape hybrids to study disease</a:t>
            </a:r>
          </a:p>
        </p:txBody>
      </p:sp>
      <p:cxnSp>
        <p:nvCxnSpPr>
          <p:cNvPr id="3" name="Straight Connector 2">
            <a:extLst>
              <a:ext uri="{FF2B5EF4-FFF2-40B4-BE49-F238E27FC236}">
                <a16:creationId xmlns:a16="http://schemas.microsoft.com/office/drawing/2014/main" id="{99A45468-95FB-A29A-B26A-160AC5C69873}"/>
              </a:ext>
            </a:extLst>
          </p:cNvPr>
          <p:cNvCxnSpPr>
            <a:cxnSpLocks/>
          </p:cNvCxnSpPr>
          <p:nvPr/>
        </p:nvCxnSpPr>
        <p:spPr>
          <a:xfrm>
            <a:off x="0" y="704061"/>
            <a:ext cx="5879486"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6FB7542-4F38-7033-804E-B83D69F8F761}"/>
              </a:ext>
            </a:extLst>
          </p:cNvPr>
          <p:cNvSpPr txBox="1"/>
          <p:nvPr/>
        </p:nvSpPr>
        <p:spPr>
          <a:xfrm>
            <a:off x="402241" y="943633"/>
            <a:ext cx="5066927" cy="738664"/>
          </a:xfrm>
          <a:prstGeom prst="rect">
            <a:avLst/>
          </a:prstGeom>
          <a:noFill/>
        </p:spPr>
        <p:txBody>
          <a:bodyPr wrap="square">
            <a:spAutoFit/>
          </a:bodyPr>
          <a:lstStyle/>
          <a:p>
            <a:pPr marL="0" algn="ctr" defTabSz="914400" eaLnBrk="1" latinLnBrk="0" hangingPunct="1"/>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Cliff-edge theory</a:t>
            </a:r>
          </a:p>
          <a:p>
            <a:pPr marL="0" algn="ctr" defTabSz="914400" eaLnBrk="1" latinLnBrk="0" hangingPunct="1"/>
            <a:r>
              <a:rPr lang="en-US" dirty="0">
                <a:solidFill>
                  <a:schemeClr val="tx1">
                    <a:lumMod val="65000"/>
                    <a:lumOff val="35000"/>
                  </a:schemeClr>
                </a:solidFill>
                <a:latin typeface="Helvetica Neue Thin" panose="020B0403020202020204" pitchFamily="34" charset="0"/>
                <a:ea typeface="Helvetica Neue Thin" panose="020B0403020202020204" pitchFamily="34" charset="0"/>
                <a:cs typeface="Calibri Light" panose="020F0302020204030204" pitchFamily="34" charset="0"/>
              </a:rPr>
              <a:t>Trade-off between adaptation and disease risk</a:t>
            </a:r>
          </a:p>
        </p:txBody>
      </p:sp>
      <p:sp>
        <p:nvSpPr>
          <p:cNvPr id="10" name="Freeform 9">
            <a:extLst>
              <a:ext uri="{FF2B5EF4-FFF2-40B4-BE49-F238E27FC236}">
                <a16:creationId xmlns:a16="http://schemas.microsoft.com/office/drawing/2014/main" id="{027F4B13-D51B-544C-9AF0-421E9C65295B}"/>
              </a:ext>
            </a:extLst>
          </p:cNvPr>
          <p:cNvSpPr/>
          <p:nvPr/>
        </p:nvSpPr>
        <p:spPr>
          <a:xfrm>
            <a:off x="1488736" y="2729976"/>
            <a:ext cx="2892385" cy="1341509"/>
          </a:xfrm>
          <a:custGeom>
            <a:avLst/>
            <a:gdLst>
              <a:gd name="connsiteX0" fmla="*/ 0 w 2646947"/>
              <a:gd name="connsiteY0" fmla="*/ 398234 h 1341509"/>
              <a:gd name="connsiteX1" fmla="*/ 125128 w 2646947"/>
              <a:gd name="connsiteY1" fmla="*/ 369358 h 1341509"/>
              <a:gd name="connsiteX2" fmla="*/ 182880 w 2646947"/>
              <a:gd name="connsiteY2" fmla="*/ 350107 h 1341509"/>
              <a:gd name="connsiteX3" fmla="*/ 269507 w 2646947"/>
              <a:gd name="connsiteY3" fmla="*/ 311606 h 1341509"/>
              <a:gd name="connsiteX4" fmla="*/ 433137 w 2646947"/>
              <a:gd name="connsiteY4" fmla="*/ 292356 h 1341509"/>
              <a:gd name="connsiteX5" fmla="*/ 500513 w 2646947"/>
              <a:gd name="connsiteY5" fmla="*/ 273105 h 1341509"/>
              <a:gd name="connsiteX6" fmla="*/ 577516 w 2646947"/>
              <a:gd name="connsiteY6" fmla="*/ 253855 h 1341509"/>
              <a:gd name="connsiteX7" fmla="*/ 616017 w 2646947"/>
              <a:gd name="connsiteY7" fmla="*/ 244229 h 1341509"/>
              <a:gd name="connsiteX8" fmla="*/ 644892 w 2646947"/>
              <a:gd name="connsiteY8" fmla="*/ 234604 h 1341509"/>
              <a:gd name="connsiteX9" fmla="*/ 741145 w 2646947"/>
              <a:gd name="connsiteY9" fmla="*/ 215354 h 1341509"/>
              <a:gd name="connsiteX10" fmla="*/ 827772 w 2646947"/>
              <a:gd name="connsiteY10" fmla="*/ 196103 h 1341509"/>
              <a:gd name="connsiteX11" fmla="*/ 885524 w 2646947"/>
              <a:gd name="connsiteY11" fmla="*/ 176853 h 1341509"/>
              <a:gd name="connsiteX12" fmla="*/ 914400 w 2646947"/>
              <a:gd name="connsiteY12" fmla="*/ 167227 h 1341509"/>
              <a:gd name="connsiteX13" fmla="*/ 1001027 w 2646947"/>
              <a:gd name="connsiteY13" fmla="*/ 147977 h 1341509"/>
              <a:gd name="connsiteX14" fmla="*/ 1039528 w 2646947"/>
              <a:gd name="connsiteY14" fmla="*/ 138352 h 1341509"/>
              <a:gd name="connsiteX15" fmla="*/ 1212783 w 2646947"/>
              <a:gd name="connsiteY15" fmla="*/ 99851 h 1341509"/>
              <a:gd name="connsiteX16" fmla="*/ 1386038 w 2646947"/>
              <a:gd name="connsiteY16" fmla="*/ 42099 h 1341509"/>
              <a:gd name="connsiteX17" fmla="*/ 1414913 w 2646947"/>
              <a:gd name="connsiteY17" fmla="*/ 32474 h 1341509"/>
              <a:gd name="connsiteX18" fmla="*/ 1443789 w 2646947"/>
              <a:gd name="connsiteY18" fmla="*/ 22848 h 1341509"/>
              <a:gd name="connsiteX19" fmla="*/ 1617044 w 2646947"/>
              <a:gd name="connsiteY19" fmla="*/ 13223 h 1341509"/>
              <a:gd name="connsiteX20" fmla="*/ 1771048 w 2646947"/>
              <a:gd name="connsiteY20" fmla="*/ 13223 h 1341509"/>
              <a:gd name="connsiteX21" fmla="*/ 1799924 w 2646947"/>
              <a:gd name="connsiteY21" fmla="*/ 32474 h 1341509"/>
              <a:gd name="connsiteX22" fmla="*/ 1828800 w 2646947"/>
              <a:gd name="connsiteY22" fmla="*/ 42099 h 1341509"/>
              <a:gd name="connsiteX23" fmla="*/ 1915427 w 2646947"/>
              <a:gd name="connsiteY23" fmla="*/ 109476 h 1341509"/>
              <a:gd name="connsiteX24" fmla="*/ 1934678 w 2646947"/>
              <a:gd name="connsiteY24" fmla="*/ 138352 h 1341509"/>
              <a:gd name="connsiteX25" fmla="*/ 2002054 w 2646947"/>
              <a:gd name="connsiteY25" fmla="*/ 224979 h 1341509"/>
              <a:gd name="connsiteX26" fmla="*/ 2021305 w 2646947"/>
              <a:gd name="connsiteY26" fmla="*/ 253855 h 1341509"/>
              <a:gd name="connsiteX27" fmla="*/ 2040556 w 2646947"/>
              <a:gd name="connsiteY27" fmla="*/ 311606 h 1341509"/>
              <a:gd name="connsiteX28" fmla="*/ 2050181 w 2646947"/>
              <a:gd name="connsiteY28" fmla="*/ 340482 h 1341509"/>
              <a:gd name="connsiteX29" fmla="*/ 2069431 w 2646947"/>
              <a:gd name="connsiteY29" fmla="*/ 369358 h 1341509"/>
              <a:gd name="connsiteX30" fmla="*/ 2088682 w 2646947"/>
              <a:gd name="connsiteY30" fmla="*/ 436735 h 1341509"/>
              <a:gd name="connsiteX31" fmla="*/ 2107932 w 2646947"/>
              <a:gd name="connsiteY31" fmla="*/ 475236 h 1341509"/>
              <a:gd name="connsiteX32" fmla="*/ 2117558 w 2646947"/>
              <a:gd name="connsiteY32" fmla="*/ 504112 h 1341509"/>
              <a:gd name="connsiteX33" fmla="*/ 2136808 w 2646947"/>
              <a:gd name="connsiteY33" fmla="*/ 552238 h 1341509"/>
              <a:gd name="connsiteX34" fmla="*/ 2175309 w 2646947"/>
              <a:gd name="connsiteY34" fmla="*/ 629240 h 1341509"/>
              <a:gd name="connsiteX35" fmla="*/ 2204185 w 2646947"/>
              <a:gd name="connsiteY35" fmla="*/ 696617 h 1341509"/>
              <a:gd name="connsiteX36" fmla="*/ 2233061 w 2646947"/>
              <a:gd name="connsiteY36" fmla="*/ 802495 h 1341509"/>
              <a:gd name="connsiteX37" fmla="*/ 2252311 w 2646947"/>
              <a:gd name="connsiteY37" fmla="*/ 850621 h 1341509"/>
              <a:gd name="connsiteX38" fmla="*/ 2261937 w 2646947"/>
              <a:gd name="connsiteY38" fmla="*/ 898747 h 1341509"/>
              <a:gd name="connsiteX39" fmla="*/ 2281187 w 2646947"/>
              <a:gd name="connsiteY39" fmla="*/ 946874 h 1341509"/>
              <a:gd name="connsiteX40" fmla="*/ 2290812 w 2646947"/>
              <a:gd name="connsiteY40" fmla="*/ 975749 h 1341509"/>
              <a:gd name="connsiteX41" fmla="*/ 2310063 w 2646947"/>
              <a:gd name="connsiteY41" fmla="*/ 1004625 h 1341509"/>
              <a:gd name="connsiteX42" fmla="*/ 2319688 w 2646947"/>
              <a:gd name="connsiteY42" fmla="*/ 1033501 h 1341509"/>
              <a:gd name="connsiteX43" fmla="*/ 2338939 w 2646947"/>
              <a:gd name="connsiteY43" fmla="*/ 1062377 h 1341509"/>
              <a:gd name="connsiteX44" fmla="*/ 2377440 w 2646947"/>
              <a:gd name="connsiteY44" fmla="*/ 1149004 h 1341509"/>
              <a:gd name="connsiteX45" fmla="*/ 2425566 w 2646947"/>
              <a:gd name="connsiteY45" fmla="*/ 1235632 h 1341509"/>
              <a:gd name="connsiteX46" fmla="*/ 2473692 w 2646947"/>
              <a:gd name="connsiteY46" fmla="*/ 1283758 h 1341509"/>
              <a:gd name="connsiteX47" fmla="*/ 2531444 w 2646947"/>
              <a:gd name="connsiteY47" fmla="*/ 1303008 h 1341509"/>
              <a:gd name="connsiteX48" fmla="*/ 2618071 w 2646947"/>
              <a:gd name="connsiteY48" fmla="*/ 1331884 h 1341509"/>
              <a:gd name="connsiteX49" fmla="*/ 2646947 w 2646947"/>
              <a:gd name="connsiteY49" fmla="*/ 1341509 h 134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646947" h="1341509">
                <a:moveTo>
                  <a:pt x="0" y="398234"/>
                </a:moveTo>
                <a:cubicBezTo>
                  <a:pt x="87466" y="385738"/>
                  <a:pt x="45853" y="395782"/>
                  <a:pt x="125128" y="369358"/>
                </a:cubicBezTo>
                <a:cubicBezTo>
                  <a:pt x="125133" y="369356"/>
                  <a:pt x="182876" y="350110"/>
                  <a:pt x="182880" y="350107"/>
                </a:cubicBezTo>
                <a:cubicBezTo>
                  <a:pt x="212142" y="330600"/>
                  <a:pt x="229721" y="315223"/>
                  <a:pt x="269507" y="311606"/>
                </a:cubicBezTo>
                <a:cubicBezTo>
                  <a:pt x="343382" y="304890"/>
                  <a:pt x="368757" y="305232"/>
                  <a:pt x="433137" y="292356"/>
                </a:cubicBezTo>
                <a:cubicBezTo>
                  <a:pt x="493278" y="280328"/>
                  <a:pt x="450041" y="286870"/>
                  <a:pt x="500513" y="273105"/>
                </a:cubicBezTo>
                <a:cubicBezTo>
                  <a:pt x="526038" y="266144"/>
                  <a:pt x="551848" y="260272"/>
                  <a:pt x="577516" y="253855"/>
                </a:cubicBezTo>
                <a:cubicBezTo>
                  <a:pt x="590350" y="250647"/>
                  <a:pt x="603467" y="248412"/>
                  <a:pt x="616017" y="244229"/>
                </a:cubicBezTo>
                <a:cubicBezTo>
                  <a:pt x="625642" y="241021"/>
                  <a:pt x="635137" y="237391"/>
                  <a:pt x="644892" y="234604"/>
                </a:cubicBezTo>
                <a:cubicBezTo>
                  <a:pt x="689584" y="221835"/>
                  <a:pt x="689143" y="224809"/>
                  <a:pt x="741145" y="215354"/>
                </a:cubicBezTo>
                <a:cubicBezTo>
                  <a:pt x="764385" y="211128"/>
                  <a:pt x="804011" y="203231"/>
                  <a:pt x="827772" y="196103"/>
                </a:cubicBezTo>
                <a:cubicBezTo>
                  <a:pt x="847208" y="190272"/>
                  <a:pt x="866273" y="183270"/>
                  <a:pt x="885524" y="176853"/>
                </a:cubicBezTo>
                <a:cubicBezTo>
                  <a:pt x="895149" y="173645"/>
                  <a:pt x="904557" y="169688"/>
                  <a:pt x="914400" y="167227"/>
                </a:cubicBezTo>
                <a:cubicBezTo>
                  <a:pt x="1008296" y="143754"/>
                  <a:pt x="891051" y="172416"/>
                  <a:pt x="1001027" y="147977"/>
                </a:cubicBezTo>
                <a:cubicBezTo>
                  <a:pt x="1013941" y="145107"/>
                  <a:pt x="1026593" y="141124"/>
                  <a:pt x="1039528" y="138352"/>
                </a:cubicBezTo>
                <a:cubicBezTo>
                  <a:pt x="1082232" y="129201"/>
                  <a:pt x="1168316" y="114674"/>
                  <a:pt x="1212783" y="99851"/>
                </a:cubicBezTo>
                <a:lnTo>
                  <a:pt x="1386038" y="42099"/>
                </a:lnTo>
                <a:lnTo>
                  <a:pt x="1414913" y="32474"/>
                </a:lnTo>
                <a:cubicBezTo>
                  <a:pt x="1424538" y="29265"/>
                  <a:pt x="1433659" y="23411"/>
                  <a:pt x="1443789" y="22848"/>
                </a:cubicBezTo>
                <a:lnTo>
                  <a:pt x="1617044" y="13223"/>
                </a:lnTo>
                <a:cubicBezTo>
                  <a:pt x="1681602" y="-2916"/>
                  <a:pt x="1675726" y="-5841"/>
                  <a:pt x="1771048" y="13223"/>
                </a:cubicBezTo>
                <a:cubicBezTo>
                  <a:pt x="1782392" y="15492"/>
                  <a:pt x="1789577" y="27301"/>
                  <a:pt x="1799924" y="32474"/>
                </a:cubicBezTo>
                <a:cubicBezTo>
                  <a:pt x="1808999" y="37011"/>
                  <a:pt x="1819931" y="37172"/>
                  <a:pt x="1828800" y="42099"/>
                </a:cubicBezTo>
                <a:cubicBezTo>
                  <a:pt x="1862106" y="60602"/>
                  <a:pt x="1891237" y="80449"/>
                  <a:pt x="1915427" y="109476"/>
                </a:cubicBezTo>
                <a:cubicBezTo>
                  <a:pt x="1922833" y="118363"/>
                  <a:pt x="1927272" y="129465"/>
                  <a:pt x="1934678" y="138352"/>
                </a:cubicBezTo>
                <a:cubicBezTo>
                  <a:pt x="2010070" y="228822"/>
                  <a:pt x="1904744" y="79015"/>
                  <a:pt x="2002054" y="224979"/>
                </a:cubicBezTo>
                <a:lnTo>
                  <a:pt x="2021305" y="253855"/>
                </a:lnTo>
                <a:lnTo>
                  <a:pt x="2040556" y="311606"/>
                </a:lnTo>
                <a:cubicBezTo>
                  <a:pt x="2043764" y="321231"/>
                  <a:pt x="2044553" y="332040"/>
                  <a:pt x="2050181" y="340482"/>
                </a:cubicBezTo>
                <a:cubicBezTo>
                  <a:pt x="2056598" y="350107"/>
                  <a:pt x="2064258" y="359011"/>
                  <a:pt x="2069431" y="369358"/>
                </a:cubicBezTo>
                <a:cubicBezTo>
                  <a:pt x="2081070" y="392636"/>
                  <a:pt x="2079426" y="412052"/>
                  <a:pt x="2088682" y="436735"/>
                </a:cubicBezTo>
                <a:cubicBezTo>
                  <a:pt x="2093720" y="450170"/>
                  <a:pt x="2102280" y="462048"/>
                  <a:pt x="2107932" y="475236"/>
                </a:cubicBezTo>
                <a:cubicBezTo>
                  <a:pt x="2111929" y="484562"/>
                  <a:pt x="2113995" y="494612"/>
                  <a:pt x="2117558" y="504112"/>
                </a:cubicBezTo>
                <a:cubicBezTo>
                  <a:pt x="2123625" y="520290"/>
                  <a:pt x="2129568" y="536551"/>
                  <a:pt x="2136808" y="552238"/>
                </a:cubicBezTo>
                <a:cubicBezTo>
                  <a:pt x="2148834" y="578294"/>
                  <a:pt x="2166235" y="602016"/>
                  <a:pt x="2175309" y="629240"/>
                </a:cubicBezTo>
                <a:cubicBezTo>
                  <a:pt x="2189471" y="671728"/>
                  <a:pt x="2180396" y="649041"/>
                  <a:pt x="2204185" y="696617"/>
                </a:cubicBezTo>
                <a:cubicBezTo>
                  <a:pt x="2213852" y="744954"/>
                  <a:pt x="2213520" y="753642"/>
                  <a:pt x="2233061" y="802495"/>
                </a:cubicBezTo>
                <a:cubicBezTo>
                  <a:pt x="2239478" y="818537"/>
                  <a:pt x="2247346" y="834072"/>
                  <a:pt x="2252311" y="850621"/>
                </a:cubicBezTo>
                <a:cubicBezTo>
                  <a:pt x="2257012" y="866291"/>
                  <a:pt x="2257236" y="883077"/>
                  <a:pt x="2261937" y="898747"/>
                </a:cubicBezTo>
                <a:cubicBezTo>
                  <a:pt x="2266902" y="915296"/>
                  <a:pt x="2275120" y="930696"/>
                  <a:pt x="2281187" y="946874"/>
                </a:cubicBezTo>
                <a:cubicBezTo>
                  <a:pt x="2284749" y="956374"/>
                  <a:pt x="2286275" y="966674"/>
                  <a:pt x="2290812" y="975749"/>
                </a:cubicBezTo>
                <a:cubicBezTo>
                  <a:pt x="2295986" y="986096"/>
                  <a:pt x="2303646" y="995000"/>
                  <a:pt x="2310063" y="1004625"/>
                </a:cubicBezTo>
                <a:cubicBezTo>
                  <a:pt x="2313271" y="1014250"/>
                  <a:pt x="2315151" y="1024426"/>
                  <a:pt x="2319688" y="1033501"/>
                </a:cubicBezTo>
                <a:cubicBezTo>
                  <a:pt x="2324861" y="1043848"/>
                  <a:pt x="2334241" y="1051806"/>
                  <a:pt x="2338939" y="1062377"/>
                </a:cubicBezTo>
                <a:cubicBezTo>
                  <a:pt x="2384756" y="1165466"/>
                  <a:pt x="2333872" y="1083654"/>
                  <a:pt x="2377440" y="1149004"/>
                </a:cubicBezTo>
                <a:cubicBezTo>
                  <a:pt x="2394381" y="1199828"/>
                  <a:pt x="2381438" y="1169441"/>
                  <a:pt x="2425566" y="1235632"/>
                </a:cubicBezTo>
                <a:cubicBezTo>
                  <a:pt x="2443126" y="1261972"/>
                  <a:pt x="2443300" y="1270250"/>
                  <a:pt x="2473692" y="1283758"/>
                </a:cubicBezTo>
                <a:cubicBezTo>
                  <a:pt x="2492235" y="1291999"/>
                  <a:pt x="2512193" y="1296591"/>
                  <a:pt x="2531444" y="1303008"/>
                </a:cubicBezTo>
                <a:lnTo>
                  <a:pt x="2618071" y="1331884"/>
                </a:lnTo>
                <a:lnTo>
                  <a:pt x="2646947" y="1341509"/>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1" name="Oval 10">
            <a:extLst>
              <a:ext uri="{FF2B5EF4-FFF2-40B4-BE49-F238E27FC236}">
                <a16:creationId xmlns:a16="http://schemas.microsoft.com/office/drawing/2014/main" id="{AE8B7834-7E07-80A7-C130-3004CB8C4CB5}"/>
              </a:ext>
            </a:extLst>
          </p:cNvPr>
          <p:cNvSpPr/>
          <p:nvPr/>
        </p:nvSpPr>
        <p:spPr>
          <a:xfrm>
            <a:off x="3146133" y="2374150"/>
            <a:ext cx="356135" cy="356135"/>
          </a:xfrm>
          <a:prstGeom prst="ellipse">
            <a:avLst/>
          </a:prstGeom>
          <a:solidFill>
            <a:srgbClr val="4898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2" name="Oval 11">
            <a:extLst>
              <a:ext uri="{FF2B5EF4-FFF2-40B4-BE49-F238E27FC236}">
                <a16:creationId xmlns:a16="http://schemas.microsoft.com/office/drawing/2014/main" id="{407F7F3C-E992-7185-C89F-BE2514BA8742}"/>
              </a:ext>
            </a:extLst>
          </p:cNvPr>
          <p:cNvSpPr/>
          <p:nvPr/>
        </p:nvSpPr>
        <p:spPr>
          <a:xfrm>
            <a:off x="1584986" y="2710726"/>
            <a:ext cx="356135" cy="356135"/>
          </a:xfrm>
          <a:prstGeom prst="ellipse">
            <a:avLst/>
          </a:prstGeom>
          <a:solidFill>
            <a:srgbClr val="4898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3" name="Oval 12">
            <a:extLst>
              <a:ext uri="{FF2B5EF4-FFF2-40B4-BE49-F238E27FC236}">
                <a16:creationId xmlns:a16="http://schemas.microsoft.com/office/drawing/2014/main" id="{D43EBC20-C036-2F0C-2AD1-50CA24DEDCB7}"/>
              </a:ext>
            </a:extLst>
          </p:cNvPr>
          <p:cNvSpPr/>
          <p:nvPr/>
        </p:nvSpPr>
        <p:spPr>
          <a:xfrm>
            <a:off x="4169371" y="3705724"/>
            <a:ext cx="356135" cy="356135"/>
          </a:xfrm>
          <a:prstGeom prst="ellipse">
            <a:avLst/>
          </a:prstGeom>
          <a:solidFill>
            <a:srgbClr val="B12E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14" name="Picture 13">
            <a:extLst>
              <a:ext uri="{FF2B5EF4-FFF2-40B4-BE49-F238E27FC236}">
                <a16:creationId xmlns:a16="http://schemas.microsoft.com/office/drawing/2014/main" id="{B51DC060-CEFF-4C0D-6AA7-D6772ACFEB77}"/>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3168342" y="1953323"/>
            <a:ext cx="431506" cy="450268"/>
          </a:xfrm>
          <a:prstGeom prst="rect">
            <a:avLst/>
          </a:prstGeom>
        </p:spPr>
      </p:pic>
      <p:pic>
        <p:nvPicPr>
          <p:cNvPr id="15" name="Picture 14">
            <a:extLst>
              <a:ext uri="{FF2B5EF4-FFF2-40B4-BE49-F238E27FC236}">
                <a16:creationId xmlns:a16="http://schemas.microsoft.com/office/drawing/2014/main" id="{735BF2FC-4A01-39EE-2732-B22F6AE59E16}"/>
              </a:ext>
            </a:extLst>
          </p:cNvPr>
          <p:cNvPicPr>
            <a:picLocks noChangeAspect="1"/>
          </p:cNvPicPr>
          <p:nvPr/>
        </p:nvPicPr>
        <p:blipFill>
          <a:blip r:embed="rId5">
            <a:lum bright="20000" contrast="-40000"/>
          </a:blip>
          <a:stretch>
            <a:fillRect/>
          </a:stretch>
        </p:blipFill>
        <p:spPr>
          <a:xfrm flipH="1">
            <a:off x="1540883" y="2307076"/>
            <a:ext cx="405839" cy="460790"/>
          </a:xfrm>
          <a:prstGeom prst="rect">
            <a:avLst/>
          </a:prstGeom>
        </p:spPr>
      </p:pic>
      <p:pic>
        <p:nvPicPr>
          <p:cNvPr id="16" name="Picture 15">
            <a:extLst>
              <a:ext uri="{FF2B5EF4-FFF2-40B4-BE49-F238E27FC236}">
                <a16:creationId xmlns:a16="http://schemas.microsoft.com/office/drawing/2014/main" id="{2F52F414-A43C-1458-F3F2-E2FE45C1FCC7}"/>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4208728" y="3277286"/>
            <a:ext cx="431506" cy="450268"/>
          </a:xfrm>
          <a:prstGeom prst="rect">
            <a:avLst/>
          </a:prstGeom>
        </p:spPr>
      </p:pic>
      <p:sp>
        <p:nvSpPr>
          <p:cNvPr id="20" name="Rectangle 19">
            <a:extLst>
              <a:ext uri="{FF2B5EF4-FFF2-40B4-BE49-F238E27FC236}">
                <a16:creationId xmlns:a16="http://schemas.microsoft.com/office/drawing/2014/main" id="{38549BE4-B8BF-265C-5792-182D7034792F}"/>
              </a:ext>
            </a:extLst>
          </p:cNvPr>
          <p:cNvSpPr/>
          <p:nvPr/>
        </p:nvSpPr>
        <p:spPr>
          <a:xfrm>
            <a:off x="4102918" y="3050259"/>
            <a:ext cx="601447" cy="276999"/>
          </a:xfrm>
          <a:prstGeom prst="rect">
            <a:avLst/>
          </a:prstGeom>
        </p:spPr>
        <p:txBody>
          <a:bodyPr wrap="none">
            <a:spAutoFit/>
          </a:bodyPr>
          <a:lstStyle/>
          <a:p>
            <a:pPr rtl="0"/>
            <a:r>
              <a:rPr lang="en-US" sz="12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Disease</a:t>
            </a:r>
          </a:p>
        </p:txBody>
      </p:sp>
      <p:grpSp>
        <p:nvGrpSpPr>
          <p:cNvPr id="22" name="Group 21">
            <a:extLst>
              <a:ext uri="{FF2B5EF4-FFF2-40B4-BE49-F238E27FC236}">
                <a16:creationId xmlns:a16="http://schemas.microsoft.com/office/drawing/2014/main" id="{3487D7B8-5EC3-55F9-874E-C995A4C7618B}"/>
              </a:ext>
            </a:extLst>
          </p:cNvPr>
          <p:cNvGrpSpPr/>
          <p:nvPr/>
        </p:nvGrpSpPr>
        <p:grpSpPr>
          <a:xfrm>
            <a:off x="1982441" y="2505152"/>
            <a:ext cx="1124072" cy="410927"/>
            <a:chOff x="1905441" y="3332926"/>
            <a:chExt cx="1124072" cy="410927"/>
          </a:xfrm>
        </p:grpSpPr>
        <p:cxnSp>
          <p:nvCxnSpPr>
            <p:cNvPr id="18" name="Straight Arrow Connector 17">
              <a:extLst>
                <a:ext uri="{FF2B5EF4-FFF2-40B4-BE49-F238E27FC236}">
                  <a16:creationId xmlns:a16="http://schemas.microsoft.com/office/drawing/2014/main" id="{E9E7634C-36BB-D4DA-DBE2-DB8CB9E504F5}"/>
                </a:ext>
              </a:extLst>
            </p:cNvPr>
            <p:cNvCxnSpPr>
              <a:cxnSpLocks/>
            </p:cNvCxnSpPr>
            <p:nvPr/>
          </p:nvCxnSpPr>
          <p:spPr>
            <a:xfrm flipV="1">
              <a:off x="1923450" y="3456303"/>
              <a:ext cx="1106063" cy="287550"/>
            </a:xfrm>
            <a:prstGeom prst="straightConnector1">
              <a:avLst/>
            </a:prstGeom>
            <a:ln>
              <a:solidFill>
                <a:srgbClr val="4898BD"/>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8EFAA55-8E5C-74C6-FAAF-587BFA3E3FB8}"/>
                </a:ext>
              </a:extLst>
            </p:cNvPr>
            <p:cNvSpPr/>
            <p:nvPr/>
          </p:nvSpPr>
          <p:spPr>
            <a:xfrm rot="20681911">
              <a:off x="1905441" y="3332926"/>
              <a:ext cx="1083951" cy="276999"/>
            </a:xfrm>
            <a:prstGeom prst="rect">
              <a:avLst/>
            </a:prstGeom>
          </p:spPr>
          <p:txBody>
            <a:bodyPr wrap="none">
              <a:spAutoFit/>
            </a:bodyPr>
            <a:lstStyle/>
            <a:p>
              <a:pPr rtl="0"/>
              <a:r>
                <a:rPr lang="en-US" sz="1200" dirty="0">
                  <a:solidFill>
                    <a:srgbClr val="4898BD"/>
                  </a:solidFill>
                  <a:latin typeface="Avenir Next Condensed" panose="020B0506020202020204" pitchFamily="34" charset="0"/>
                  <a:ea typeface="Helvetica Neue Medium" panose="02000503000000020004" pitchFamily="2" charset="0"/>
                  <a:cs typeface="Helvetica Neue Medium" panose="02000503000000020004" pitchFamily="2" charset="0"/>
                </a:rPr>
                <a:t>Adaptive change</a:t>
              </a:r>
            </a:p>
          </p:txBody>
        </p:sp>
      </p:grpSp>
      <p:cxnSp>
        <p:nvCxnSpPr>
          <p:cNvPr id="24" name="Straight Arrow Connector 23">
            <a:extLst>
              <a:ext uri="{FF2B5EF4-FFF2-40B4-BE49-F238E27FC236}">
                <a16:creationId xmlns:a16="http://schemas.microsoft.com/office/drawing/2014/main" id="{0E2E8932-340B-F21B-80B9-4061B2DAF085}"/>
              </a:ext>
            </a:extLst>
          </p:cNvPr>
          <p:cNvCxnSpPr>
            <a:cxnSpLocks/>
          </p:cNvCxnSpPr>
          <p:nvPr/>
        </p:nvCxnSpPr>
        <p:spPr>
          <a:xfrm>
            <a:off x="3731714" y="2749797"/>
            <a:ext cx="304333" cy="702652"/>
          </a:xfrm>
          <a:prstGeom prst="straightConnector1">
            <a:avLst/>
          </a:prstGeom>
          <a:ln>
            <a:solidFill>
              <a:srgbClr val="B12E3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D106FB1C-014A-4BED-34B3-E55CD13E8ED2}"/>
              </a:ext>
            </a:extLst>
          </p:cNvPr>
          <p:cNvGrpSpPr/>
          <p:nvPr/>
        </p:nvGrpSpPr>
        <p:grpSpPr>
          <a:xfrm>
            <a:off x="1646763" y="4444714"/>
            <a:ext cx="335693" cy="153584"/>
            <a:chOff x="964222" y="2625878"/>
            <a:chExt cx="2041451" cy="684033"/>
          </a:xfrm>
        </p:grpSpPr>
        <p:sp>
          <p:nvSpPr>
            <p:cNvPr id="5" name="Freeform 4">
              <a:extLst>
                <a:ext uri="{FF2B5EF4-FFF2-40B4-BE49-F238E27FC236}">
                  <a16:creationId xmlns:a16="http://schemas.microsoft.com/office/drawing/2014/main" id="{CB96149F-E865-9015-DBD5-B40FD39DAE43}"/>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6" name="Freeform 5">
              <a:extLst>
                <a:ext uri="{FF2B5EF4-FFF2-40B4-BE49-F238E27FC236}">
                  <a16:creationId xmlns:a16="http://schemas.microsoft.com/office/drawing/2014/main" id="{25A5CD62-8B08-B16D-B293-045D356EDD2A}"/>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cxnSp>
        <p:nvCxnSpPr>
          <p:cNvPr id="8" name="Straight Arrow Connector 7">
            <a:extLst>
              <a:ext uri="{FF2B5EF4-FFF2-40B4-BE49-F238E27FC236}">
                <a16:creationId xmlns:a16="http://schemas.microsoft.com/office/drawing/2014/main" id="{DAEC7C7A-ABE6-529A-559A-4E92340296A2}"/>
              </a:ext>
            </a:extLst>
          </p:cNvPr>
          <p:cNvCxnSpPr>
            <a:cxnSpLocks/>
          </p:cNvCxnSpPr>
          <p:nvPr/>
        </p:nvCxnSpPr>
        <p:spPr>
          <a:xfrm flipV="1">
            <a:off x="1174283" y="2078236"/>
            <a:ext cx="0" cy="2253132"/>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A5750AA-F319-9F9C-77AA-D21E19C3CF71}"/>
              </a:ext>
            </a:extLst>
          </p:cNvPr>
          <p:cNvCxnSpPr>
            <a:cxnSpLocks/>
          </p:cNvCxnSpPr>
          <p:nvPr/>
        </p:nvCxnSpPr>
        <p:spPr>
          <a:xfrm>
            <a:off x="1174283" y="4331368"/>
            <a:ext cx="3590222" cy="0"/>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29E95AC-ADE3-F28E-4539-FDABFA0F67DF}"/>
              </a:ext>
            </a:extLst>
          </p:cNvPr>
          <p:cNvSpPr txBox="1"/>
          <p:nvPr/>
        </p:nvSpPr>
        <p:spPr>
          <a:xfrm>
            <a:off x="2034955" y="4744885"/>
            <a:ext cx="1675186" cy="307777"/>
          </a:xfrm>
          <a:prstGeom prst="rect">
            <a:avLst/>
          </a:prstGeom>
          <a:noFill/>
        </p:spPr>
        <p:txBody>
          <a:bodyPr wrap="square">
            <a:spAutoFit/>
          </a:bodyPr>
          <a:lstStyle/>
          <a:p>
            <a:pPr marL="0" algn="ctr" defTabSz="914400" eaLnBrk="1" latinLnBrk="0" hangingPunct="1"/>
            <a:r>
              <a:rPr lang="en-US" sz="1400" dirty="0">
                <a:solidFill>
                  <a:schemeClr val="tx1">
                    <a:lumMod val="85000"/>
                    <a:lumOff val="1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rPr>
              <a:t>Gene expression</a:t>
            </a:r>
            <a:endParaRPr lang="en-US" sz="1100" dirty="0">
              <a:solidFill>
                <a:schemeClr val="tx1">
                  <a:lumMod val="65000"/>
                  <a:lumOff val="3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nvGrpSpPr>
          <p:cNvPr id="45" name="Group 44">
            <a:extLst>
              <a:ext uri="{FF2B5EF4-FFF2-40B4-BE49-F238E27FC236}">
                <a16:creationId xmlns:a16="http://schemas.microsoft.com/office/drawing/2014/main" id="{99BD29F9-A471-E244-E49B-B24DE21FC913}"/>
              </a:ext>
            </a:extLst>
          </p:cNvPr>
          <p:cNvGrpSpPr/>
          <p:nvPr/>
        </p:nvGrpSpPr>
        <p:grpSpPr>
          <a:xfrm>
            <a:off x="3056785" y="4442136"/>
            <a:ext cx="340108" cy="263511"/>
            <a:chOff x="3037536" y="4442136"/>
            <a:chExt cx="340108" cy="263511"/>
          </a:xfrm>
        </p:grpSpPr>
        <p:grpSp>
          <p:nvGrpSpPr>
            <p:cNvPr id="30" name="Group 29">
              <a:extLst>
                <a:ext uri="{FF2B5EF4-FFF2-40B4-BE49-F238E27FC236}">
                  <a16:creationId xmlns:a16="http://schemas.microsoft.com/office/drawing/2014/main" id="{E79D78EF-EDDE-9015-702D-B212F850D4DC}"/>
                </a:ext>
              </a:extLst>
            </p:cNvPr>
            <p:cNvGrpSpPr/>
            <p:nvPr/>
          </p:nvGrpSpPr>
          <p:grpSpPr>
            <a:xfrm>
              <a:off x="3037536" y="4442136"/>
              <a:ext cx="335693" cy="153584"/>
              <a:chOff x="964222" y="2625878"/>
              <a:chExt cx="2041451" cy="684033"/>
            </a:xfrm>
          </p:grpSpPr>
          <p:sp>
            <p:nvSpPr>
              <p:cNvPr id="31" name="Freeform 30">
                <a:extLst>
                  <a:ext uri="{FF2B5EF4-FFF2-40B4-BE49-F238E27FC236}">
                    <a16:creationId xmlns:a16="http://schemas.microsoft.com/office/drawing/2014/main" id="{0549B43F-6874-5595-AB25-CBCE92612757}"/>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32" name="Freeform 31">
                <a:extLst>
                  <a:ext uri="{FF2B5EF4-FFF2-40B4-BE49-F238E27FC236}">
                    <a16:creationId xmlns:a16="http://schemas.microsoft.com/office/drawing/2014/main" id="{78FFD6E5-5D5C-2F6C-B6F8-BA18FFC7EC3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33" name="Group 32">
              <a:extLst>
                <a:ext uri="{FF2B5EF4-FFF2-40B4-BE49-F238E27FC236}">
                  <a16:creationId xmlns:a16="http://schemas.microsoft.com/office/drawing/2014/main" id="{2896B75C-BE36-050B-E1A4-31099079736D}"/>
                </a:ext>
              </a:extLst>
            </p:cNvPr>
            <p:cNvGrpSpPr/>
            <p:nvPr/>
          </p:nvGrpSpPr>
          <p:grpSpPr>
            <a:xfrm>
              <a:off x="3041951" y="4552063"/>
              <a:ext cx="335693" cy="153584"/>
              <a:chOff x="964222" y="2625878"/>
              <a:chExt cx="2041451" cy="684033"/>
            </a:xfrm>
          </p:grpSpPr>
          <p:sp>
            <p:nvSpPr>
              <p:cNvPr id="34" name="Freeform 33">
                <a:extLst>
                  <a:ext uri="{FF2B5EF4-FFF2-40B4-BE49-F238E27FC236}">
                    <a16:creationId xmlns:a16="http://schemas.microsoft.com/office/drawing/2014/main" id="{B7E79E32-3227-4D0B-952C-9B384709EEF4}"/>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35" name="Freeform 34">
                <a:extLst>
                  <a:ext uri="{FF2B5EF4-FFF2-40B4-BE49-F238E27FC236}">
                    <a16:creationId xmlns:a16="http://schemas.microsoft.com/office/drawing/2014/main" id="{0C1D762F-7E06-75B1-E864-B1D5F4255563}"/>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grpSp>
        <p:nvGrpSpPr>
          <p:cNvPr id="46" name="Group 45">
            <a:extLst>
              <a:ext uri="{FF2B5EF4-FFF2-40B4-BE49-F238E27FC236}">
                <a16:creationId xmlns:a16="http://schemas.microsoft.com/office/drawing/2014/main" id="{1CF0DCB2-3341-FE49-4553-270A4526D62C}"/>
              </a:ext>
            </a:extLst>
          </p:cNvPr>
          <p:cNvGrpSpPr/>
          <p:nvPr/>
        </p:nvGrpSpPr>
        <p:grpSpPr>
          <a:xfrm>
            <a:off x="4242840" y="4401394"/>
            <a:ext cx="345401" cy="392201"/>
            <a:chOff x="3963710" y="4401394"/>
            <a:chExt cx="345401" cy="392201"/>
          </a:xfrm>
        </p:grpSpPr>
        <p:grpSp>
          <p:nvGrpSpPr>
            <p:cNvPr id="36" name="Group 35">
              <a:extLst>
                <a:ext uri="{FF2B5EF4-FFF2-40B4-BE49-F238E27FC236}">
                  <a16:creationId xmlns:a16="http://schemas.microsoft.com/office/drawing/2014/main" id="{BCE04FD5-6FD1-B01E-D73E-D6677AA10251}"/>
                </a:ext>
              </a:extLst>
            </p:cNvPr>
            <p:cNvGrpSpPr/>
            <p:nvPr/>
          </p:nvGrpSpPr>
          <p:grpSpPr>
            <a:xfrm>
              <a:off x="3963710" y="4401394"/>
              <a:ext cx="335693" cy="153584"/>
              <a:chOff x="964222" y="2625878"/>
              <a:chExt cx="2041451" cy="684033"/>
            </a:xfrm>
          </p:grpSpPr>
          <p:sp>
            <p:nvSpPr>
              <p:cNvPr id="37" name="Freeform 36">
                <a:extLst>
                  <a:ext uri="{FF2B5EF4-FFF2-40B4-BE49-F238E27FC236}">
                    <a16:creationId xmlns:a16="http://schemas.microsoft.com/office/drawing/2014/main" id="{1B277BD6-D433-827F-0385-DA75E956CBDF}"/>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38" name="Freeform 37">
                <a:extLst>
                  <a:ext uri="{FF2B5EF4-FFF2-40B4-BE49-F238E27FC236}">
                    <a16:creationId xmlns:a16="http://schemas.microsoft.com/office/drawing/2014/main" id="{A704C8E0-22FC-87F3-B4FD-DDF51DD6C3C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39" name="Group 38">
              <a:extLst>
                <a:ext uri="{FF2B5EF4-FFF2-40B4-BE49-F238E27FC236}">
                  <a16:creationId xmlns:a16="http://schemas.microsoft.com/office/drawing/2014/main" id="{ECD8CA22-B651-0850-9026-0479F68C72B1}"/>
                </a:ext>
              </a:extLst>
            </p:cNvPr>
            <p:cNvGrpSpPr/>
            <p:nvPr/>
          </p:nvGrpSpPr>
          <p:grpSpPr>
            <a:xfrm>
              <a:off x="3973418" y="4514460"/>
              <a:ext cx="335693" cy="153584"/>
              <a:chOff x="964222" y="2625878"/>
              <a:chExt cx="2041451" cy="684033"/>
            </a:xfrm>
          </p:grpSpPr>
          <p:sp>
            <p:nvSpPr>
              <p:cNvPr id="40" name="Freeform 39">
                <a:extLst>
                  <a:ext uri="{FF2B5EF4-FFF2-40B4-BE49-F238E27FC236}">
                    <a16:creationId xmlns:a16="http://schemas.microsoft.com/office/drawing/2014/main" id="{CA802ACF-E8E8-A538-E0BF-D17A0224E67F}"/>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1" name="Freeform 40">
                <a:extLst>
                  <a:ext uri="{FF2B5EF4-FFF2-40B4-BE49-F238E27FC236}">
                    <a16:creationId xmlns:a16="http://schemas.microsoft.com/office/drawing/2014/main" id="{53A5743D-CA61-E2E7-6DEC-80E7FB67BB47}"/>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nvGrpSpPr>
            <p:cNvPr id="42" name="Group 41">
              <a:extLst>
                <a:ext uri="{FF2B5EF4-FFF2-40B4-BE49-F238E27FC236}">
                  <a16:creationId xmlns:a16="http://schemas.microsoft.com/office/drawing/2014/main" id="{BA545031-BB6A-FC0A-3084-1DF0D83A5EED}"/>
                </a:ext>
              </a:extLst>
            </p:cNvPr>
            <p:cNvGrpSpPr/>
            <p:nvPr/>
          </p:nvGrpSpPr>
          <p:grpSpPr>
            <a:xfrm>
              <a:off x="3970222" y="4640011"/>
              <a:ext cx="335693" cy="153584"/>
              <a:chOff x="964222" y="2625878"/>
              <a:chExt cx="2041451" cy="684033"/>
            </a:xfrm>
          </p:grpSpPr>
          <p:sp>
            <p:nvSpPr>
              <p:cNvPr id="43" name="Freeform 42">
                <a:extLst>
                  <a:ext uri="{FF2B5EF4-FFF2-40B4-BE49-F238E27FC236}">
                    <a16:creationId xmlns:a16="http://schemas.microsoft.com/office/drawing/2014/main" id="{8BE7811B-1FB3-9DD6-2514-77B29B4CCBE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44" name="Freeform 43">
                <a:extLst>
                  <a:ext uri="{FF2B5EF4-FFF2-40B4-BE49-F238E27FC236}">
                    <a16:creationId xmlns:a16="http://schemas.microsoft.com/office/drawing/2014/main" id="{31287F21-E80A-6EBF-B8F0-20B4D90A6014}"/>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grpSp>
      </p:grpSp>
      <p:sp>
        <p:nvSpPr>
          <p:cNvPr id="47" name="TextBox 46">
            <a:extLst>
              <a:ext uri="{FF2B5EF4-FFF2-40B4-BE49-F238E27FC236}">
                <a16:creationId xmlns:a16="http://schemas.microsoft.com/office/drawing/2014/main" id="{C6D2840A-2E2B-F9F8-56B6-C5D6CAB35CA0}"/>
              </a:ext>
            </a:extLst>
          </p:cNvPr>
          <p:cNvSpPr txBox="1"/>
          <p:nvPr/>
        </p:nvSpPr>
        <p:spPr>
          <a:xfrm rot="16200000">
            <a:off x="148561" y="3081199"/>
            <a:ext cx="1675186" cy="307777"/>
          </a:xfrm>
          <a:prstGeom prst="rect">
            <a:avLst/>
          </a:prstGeom>
          <a:noFill/>
        </p:spPr>
        <p:txBody>
          <a:bodyPr wrap="square">
            <a:spAutoFit/>
          </a:bodyPr>
          <a:lstStyle/>
          <a:p>
            <a:pPr marL="0" algn="ctr" defTabSz="914400" eaLnBrk="1" latinLnBrk="0" hangingPunct="1"/>
            <a:r>
              <a:rPr lang="en-US" sz="1400" dirty="0">
                <a:solidFill>
                  <a:schemeClr val="tx1">
                    <a:lumMod val="85000"/>
                    <a:lumOff val="1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rPr>
              <a:t>Fitness</a:t>
            </a:r>
            <a:endParaRPr lang="en-US" sz="1100" dirty="0">
              <a:solidFill>
                <a:schemeClr val="tx1">
                  <a:lumMod val="65000"/>
                  <a:lumOff val="3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126994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42C89FD-35B0-5B50-28A1-53FA1BD1BA03}"/>
              </a:ext>
            </a:extLst>
          </p:cNvPr>
          <p:cNvPicPr>
            <a:picLocks noChangeAspect="1"/>
          </p:cNvPicPr>
          <p:nvPr/>
        </p:nvPicPr>
        <p:blipFill rotWithShape="1">
          <a:blip r:embed="rId3">
            <a:extLst>
              <a:ext uri="{28A0092B-C50C-407E-A947-70E740481C1C}">
                <a14:useLocalDpi xmlns:a14="http://schemas.microsoft.com/office/drawing/2010/main" val="0"/>
              </a:ext>
            </a:extLst>
          </a:blip>
          <a:srcRect l="-3339" t="-27182" r="-5170" b="-1"/>
          <a:stretch/>
        </p:blipFill>
        <p:spPr>
          <a:xfrm>
            <a:off x="1906859" y="3986136"/>
            <a:ext cx="2377941" cy="647922"/>
          </a:xfrm>
          <a:prstGeom prst="rect">
            <a:avLst/>
          </a:prstGeom>
        </p:spPr>
      </p:pic>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a:blip r:embed="rId4">
            <a:extLst>
              <a:ext uri="{28A0092B-C50C-407E-A947-70E740481C1C}">
                <a14:useLocalDpi xmlns:a14="http://schemas.microsoft.com/office/drawing/2010/main" val="0"/>
              </a:ext>
            </a:extLst>
          </a:blip>
          <a:srcRect l="6683" r="6683"/>
          <a:stretch/>
        </p:blipFill>
        <p:spPr>
          <a:xfrm>
            <a:off x="5879486" y="-2674"/>
            <a:ext cx="3269594" cy="5198952"/>
          </a:xfrm>
          <a:prstGeom prst="rect">
            <a:avLst/>
          </a:prstGeom>
          <a:ln w="50800">
            <a:noFill/>
          </a:ln>
        </p:spPr>
      </p:pic>
      <p:sp>
        <p:nvSpPr>
          <p:cNvPr id="4" name="Rectangle 3">
            <a:extLst>
              <a:ext uri="{FF2B5EF4-FFF2-40B4-BE49-F238E27FC236}">
                <a16:creationId xmlns:a16="http://schemas.microsoft.com/office/drawing/2014/main" id="{53F797B9-A7C0-6473-BED9-56D5E8D8D1DF}"/>
              </a:ext>
            </a:extLst>
          </p:cNvPr>
          <p:cNvSpPr/>
          <p:nvPr/>
        </p:nvSpPr>
        <p:spPr>
          <a:xfrm>
            <a:off x="429817" y="264051"/>
            <a:ext cx="5669395" cy="646331"/>
          </a:xfrm>
          <a:prstGeom prst="rect">
            <a:avLst/>
          </a:prstGeom>
        </p:spPr>
        <p:txBody>
          <a:bodyPr wrap="square">
            <a:spAutoFit/>
          </a:bodyPr>
          <a:lstStyle/>
          <a:p>
            <a:pPr>
              <a:spcBef>
                <a:spcPts val="300"/>
              </a:spcBef>
              <a:spcAft>
                <a:spcPts val="300"/>
              </a:spcAft>
            </a:pPr>
            <a:r>
              <a:rPr lang="en-US" sz="3600" spc="10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Summary</a:t>
            </a:r>
            <a:endParaRPr lang="en-US" sz="36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0B47AAF0-EA45-849B-B583-B58B33ACE823}"/>
              </a:ext>
            </a:extLst>
          </p:cNvPr>
          <p:cNvSpPr/>
          <p:nvPr/>
        </p:nvSpPr>
        <p:spPr>
          <a:xfrm>
            <a:off x="360837" y="1157364"/>
            <a:ext cx="5135188" cy="2432717"/>
          </a:xfrm>
          <a:prstGeom prst="rect">
            <a:avLst/>
          </a:prstGeom>
        </p:spPr>
        <p:txBody>
          <a:bodyPr wrap="square">
            <a:spAutoFit/>
          </a:bodyPr>
          <a:lstStyle/>
          <a:p>
            <a:pPr>
              <a:lnSpc>
                <a:spcPct val="150000"/>
              </a:lnSpc>
              <a:spcBef>
                <a:spcPts val="300"/>
              </a:spcBef>
              <a:spcAft>
                <a:spcPts val="300"/>
              </a:spcAft>
            </a:pPr>
            <a:r>
              <a:rPr lang="en-US" sz="15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 Human evolution gave rise to many human-specific diseases</a:t>
            </a:r>
          </a:p>
          <a:p>
            <a:pPr>
              <a:lnSpc>
                <a:spcPct val="150000"/>
              </a:lnSpc>
              <a:spcBef>
                <a:spcPts val="300"/>
              </a:spcBef>
              <a:spcAft>
                <a:spcPts val="300"/>
              </a:spcAft>
            </a:pPr>
            <a:endParaRPr lang="en-US" sz="15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endParaRPr>
          </a:p>
          <a:p>
            <a:pPr>
              <a:lnSpc>
                <a:spcPct val="150000"/>
              </a:lnSpc>
              <a:spcBef>
                <a:spcPts val="300"/>
              </a:spcBef>
              <a:spcAft>
                <a:spcPts val="300"/>
              </a:spcAft>
            </a:pPr>
            <a:r>
              <a:rPr lang="en-US" sz="15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 How and why these diseases emerged remains unknown</a:t>
            </a:r>
          </a:p>
          <a:p>
            <a:pPr>
              <a:lnSpc>
                <a:spcPct val="150000"/>
              </a:lnSpc>
              <a:spcBef>
                <a:spcPts val="300"/>
              </a:spcBef>
              <a:spcAft>
                <a:spcPts val="300"/>
              </a:spcAft>
            </a:pPr>
            <a:endParaRPr lang="en-US" sz="15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endParaRPr>
          </a:p>
          <a:p>
            <a:pPr>
              <a:lnSpc>
                <a:spcPct val="150000"/>
              </a:lnSpc>
              <a:spcBef>
                <a:spcPts val="300"/>
              </a:spcBef>
              <a:spcAft>
                <a:spcPts val="300"/>
              </a:spcAft>
            </a:pPr>
            <a:r>
              <a:rPr lang="en-US" sz="1500" spc="-30" dirty="0">
                <a:solidFill>
                  <a:schemeClr val="bg2">
                    <a:lumMod val="25000"/>
                  </a:schemeClr>
                </a:solidFill>
                <a:latin typeface="Helvetica Neue Thin" panose="020B0403020202020204" pitchFamily="34" charset="0"/>
                <a:ea typeface="Helvetica Neue Thin" panose="020B0403020202020204" pitchFamily="34" charset="0"/>
                <a:cs typeface="Calibri" panose="020F0502020204030204" pitchFamily="34" charset="0"/>
              </a:rPr>
              <a:t>- Utilize human-ape hybrids to provide insight into the evolutionary forces that shaped disease genes </a:t>
            </a:r>
          </a:p>
        </p:txBody>
      </p:sp>
      <p:sp>
        <p:nvSpPr>
          <p:cNvPr id="9" name="TextBox 8">
            <a:extLst>
              <a:ext uri="{FF2B5EF4-FFF2-40B4-BE49-F238E27FC236}">
                <a16:creationId xmlns:a16="http://schemas.microsoft.com/office/drawing/2014/main" id="{D1DD1F53-1F35-B0C0-8C6F-CB6409DB3289}"/>
              </a:ext>
            </a:extLst>
          </p:cNvPr>
          <p:cNvSpPr txBox="1"/>
          <p:nvPr/>
        </p:nvSpPr>
        <p:spPr>
          <a:xfrm>
            <a:off x="2133707" y="4609489"/>
            <a:ext cx="2122220" cy="369332"/>
          </a:xfrm>
          <a:prstGeom prst="rect">
            <a:avLst/>
          </a:prstGeom>
          <a:noFill/>
        </p:spPr>
        <p:txBody>
          <a:bodyPr wrap="square">
            <a:spAutoFit/>
          </a:bodyPr>
          <a:lstStyle/>
          <a:p>
            <a:r>
              <a:rPr lang="en-US" sz="1800" b="1" spc="100" dirty="0">
                <a:solidFill>
                  <a:srgbClr val="50B0C6"/>
                </a:solidFill>
                <a:latin typeface="Helvetica Neue" panose="02000503000000020004" pitchFamily="2" charset="0"/>
                <a:ea typeface="Helvetica Neue" panose="02000503000000020004" pitchFamily="2" charset="0"/>
                <a:cs typeface="Helvetica Neue" panose="02000503000000020004" pitchFamily="2" charset="0"/>
              </a:rPr>
              <a:t>Gokhman Lab</a:t>
            </a:r>
            <a:endParaRPr lang="en-IL" b="1" dirty="0">
              <a:solidFill>
                <a:srgbClr val="50B0C6"/>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277800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304788</TotalTime>
  <Words>919</Words>
  <Application>Microsoft Macintosh PowerPoint</Application>
  <PresentationFormat>On-screen Show (16:9)</PresentationFormat>
  <Paragraphs>116</Paragraphs>
  <Slides>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Avenir Next Condensed</vt:lpstr>
      <vt:lpstr>Calibri</vt:lpstr>
      <vt:lpstr>Calibri Light</vt:lpstr>
      <vt:lpstr>Helvetica Neue</vt:lpstr>
      <vt:lpstr>Helvetica Neue Light</vt:lpstr>
      <vt:lpstr>Helvetica Neue Medium</vt:lpstr>
      <vt:lpstr>Helvetica Neue Medium</vt:lpstr>
      <vt:lpstr>Helvetica Neue Thin</vt:lpstr>
      <vt:lpstr>Helvetica Neue UltraLight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שקופית 1</dc:title>
  <dc:creator>דוד</dc:creator>
  <cp:lastModifiedBy>David Gokhman</cp:lastModifiedBy>
  <cp:revision>7399</cp:revision>
  <dcterms:created xsi:type="dcterms:W3CDTF">2013-03-12T15:53:38Z</dcterms:created>
  <dcterms:modified xsi:type="dcterms:W3CDTF">2025-03-26T12:16:33Z</dcterms:modified>
</cp:coreProperties>
</file>

<file path=docProps/thumbnail.jpeg>
</file>